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96" r:id="rId5"/>
    <p:sldId id="293" r:id="rId6"/>
    <p:sldId id="295" r:id="rId7"/>
    <p:sldId id="298" r:id="rId8"/>
    <p:sldId id="300" r:id="rId9"/>
    <p:sldId id="299" r:id="rId10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orient="horz" pos="800">
          <p15:clr>
            <a:srgbClr val="A4A3A4"/>
          </p15:clr>
        </p15:guide>
        <p15:guide id="4" orient="horz" pos="1107">
          <p15:clr>
            <a:srgbClr val="A4A3A4"/>
          </p15:clr>
        </p15:guide>
        <p15:guide id="5" orient="horz" pos="1199">
          <p15:clr>
            <a:srgbClr val="A4A3A4"/>
          </p15:clr>
        </p15:guide>
        <p15:guide id="6" pos="217">
          <p15:clr>
            <a:srgbClr val="A4A3A4"/>
          </p15:clr>
        </p15:guide>
        <p15:guide id="7" pos="603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ke Durkin" initials="JD" lastIdx="1" clrIdx="0">
    <p:extLst>
      <p:ext uri="{19B8F6BF-5375-455C-9EA6-DF929625EA0E}">
        <p15:presenceInfo xmlns:p15="http://schemas.microsoft.com/office/powerpoint/2012/main" userId="S::jdurkin@bradford.ac.uk::241a229b-35cd-451a-b21b-b080fa6be9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A50021"/>
    <a:srgbClr val="009900"/>
    <a:srgbClr val="9900CC"/>
    <a:srgbClr val="33CCCC"/>
    <a:srgbClr val="0066CC"/>
    <a:srgbClr val="FFFF00"/>
    <a:srgbClr val="FF0000"/>
    <a:srgbClr val="FF0066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AF6625-F630-43BB-A195-5DE37467A895}" v="1260" dt="2020-09-03T13:31:05.8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65" autoAdjust="0"/>
    <p:restoredTop sz="86447" autoAdjust="0"/>
  </p:normalViewPr>
  <p:slideViewPr>
    <p:cSldViewPr showGuides="1">
      <p:cViewPr>
        <p:scale>
          <a:sx n="66" d="100"/>
          <a:sy n="66" d="100"/>
        </p:scale>
        <p:origin x="38" y="101"/>
      </p:cViewPr>
      <p:guideLst>
        <p:guide orient="horz" pos="211"/>
        <p:guide orient="horz" pos="3838"/>
        <p:guide orient="horz" pos="800"/>
        <p:guide orient="horz" pos="1107"/>
        <p:guide orient="horz" pos="1199"/>
        <p:guide pos="217"/>
        <p:guide pos="6031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ke Durkin" userId="241a229b-35cd-451a-b21b-b080fa6be904" providerId="ADAL" clId="{1DAF6625-F630-43BB-A195-5DE37467A895}"/>
    <pc:docChg chg="undo custSel addSld delSld modSld sldOrd">
      <pc:chgData name="Jake Durkin" userId="241a229b-35cd-451a-b21b-b080fa6be904" providerId="ADAL" clId="{1DAF6625-F630-43BB-A195-5DE37467A895}" dt="2020-09-03T13:31:03.854" v="2503"/>
      <pc:docMkLst>
        <pc:docMk/>
      </pc:docMkLst>
      <pc:sldChg chg="del">
        <pc:chgData name="Jake Durkin" userId="241a229b-35cd-451a-b21b-b080fa6be904" providerId="ADAL" clId="{1DAF6625-F630-43BB-A195-5DE37467A895}" dt="2020-09-03T12:09:36.593" v="1876" actId="2696"/>
        <pc:sldMkLst>
          <pc:docMk/>
          <pc:sldMk cId="2229219730" sldId="284"/>
        </pc:sldMkLst>
      </pc:sldChg>
      <pc:sldChg chg="addSp delSp modSp del mod addCm delCm">
        <pc:chgData name="Jake Durkin" userId="241a229b-35cd-451a-b21b-b080fa6be904" providerId="ADAL" clId="{1DAF6625-F630-43BB-A195-5DE37467A895}" dt="2020-09-03T11:27:16.808" v="956" actId="2696"/>
        <pc:sldMkLst>
          <pc:docMk/>
          <pc:sldMk cId="628166942" sldId="290"/>
        </pc:sldMkLst>
        <pc:spChg chg="add del mod">
          <ac:chgData name="Jake Durkin" userId="241a229b-35cd-451a-b21b-b080fa6be904" providerId="ADAL" clId="{1DAF6625-F630-43BB-A195-5DE37467A895}" dt="2020-09-03T10:45:39.091" v="23" actId="478"/>
          <ac:spMkLst>
            <pc:docMk/>
            <pc:sldMk cId="628166942" sldId="290"/>
            <ac:spMk id="2" creationId="{9CC6731C-13FF-479C-8F63-0AC4AA7EF2FC}"/>
          </ac:spMkLst>
        </pc:spChg>
        <pc:spChg chg="mod">
          <ac:chgData name="Jake Durkin" userId="241a229b-35cd-451a-b21b-b080fa6be904" providerId="ADAL" clId="{1DAF6625-F630-43BB-A195-5DE37467A895}" dt="2020-09-03T10:50:54.022" v="107" actId="1076"/>
          <ac:spMkLst>
            <pc:docMk/>
            <pc:sldMk cId="628166942" sldId="290"/>
            <ac:spMk id="11" creationId="{00000000-0000-0000-0000-000000000000}"/>
          </ac:spMkLst>
        </pc:spChg>
        <pc:graphicFrameChg chg="add mod modGraphic">
          <ac:chgData name="Jake Durkin" userId="241a229b-35cd-451a-b21b-b080fa6be904" providerId="ADAL" clId="{1DAF6625-F630-43BB-A195-5DE37467A895}" dt="2020-09-03T11:26:44.450" v="950"/>
          <ac:graphicFrameMkLst>
            <pc:docMk/>
            <pc:sldMk cId="628166942" sldId="290"/>
            <ac:graphicFrameMk id="3" creationId="{856E5C1B-CFAA-4C47-BE56-F20258217FF6}"/>
          </ac:graphicFrameMkLst>
        </pc:graphicFrameChg>
        <pc:graphicFrameChg chg="del mod">
          <ac:chgData name="Jake Durkin" userId="241a229b-35cd-451a-b21b-b080fa6be904" providerId="ADAL" clId="{1DAF6625-F630-43BB-A195-5DE37467A895}" dt="2020-09-03T10:56:19.514" v="246" actId="478"/>
          <ac:graphicFrameMkLst>
            <pc:docMk/>
            <pc:sldMk cId="628166942" sldId="290"/>
            <ac:graphicFrameMk id="7" creationId="{00000000-0000-0000-0000-000000000000}"/>
          </ac:graphicFrameMkLst>
        </pc:graphicFrameChg>
      </pc:sldChg>
      <pc:sldChg chg="del">
        <pc:chgData name="Jake Durkin" userId="241a229b-35cd-451a-b21b-b080fa6be904" providerId="ADAL" clId="{1DAF6625-F630-43BB-A195-5DE37467A895}" dt="2020-09-03T12:10:14.870" v="1881" actId="2696"/>
        <pc:sldMkLst>
          <pc:docMk/>
          <pc:sldMk cId="2923404960" sldId="291"/>
        </pc:sldMkLst>
      </pc:sldChg>
      <pc:sldChg chg="del">
        <pc:chgData name="Jake Durkin" userId="241a229b-35cd-451a-b21b-b080fa6be904" providerId="ADAL" clId="{1DAF6625-F630-43BB-A195-5DE37467A895}" dt="2020-09-03T11:58:49.759" v="1675" actId="2696"/>
        <pc:sldMkLst>
          <pc:docMk/>
          <pc:sldMk cId="553222633" sldId="292"/>
        </pc:sldMkLst>
      </pc:sldChg>
      <pc:sldChg chg="addSp delSp modSp new mod ord">
        <pc:chgData name="Jake Durkin" userId="241a229b-35cd-451a-b21b-b080fa6be904" providerId="ADAL" clId="{1DAF6625-F630-43BB-A195-5DE37467A895}" dt="2020-09-03T13:11:07.602" v="2492" actId="20577"/>
        <pc:sldMkLst>
          <pc:docMk/>
          <pc:sldMk cId="4110997629" sldId="293"/>
        </pc:sldMkLst>
        <pc:spChg chg="mod">
          <ac:chgData name="Jake Durkin" userId="241a229b-35cd-451a-b21b-b080fa6be904" providerId="ADAL" clId="{1DAF6625-F630-43BB-A195-5DE37467A895}" dt="2020-09-03T13:11:07.602" v="2492" actId="20577"/>
          <ac:spMkLst>
            <pc:docMk/>
            <pc:sldMk cId="4110997629" sldId="293"/>
            <ac:spMk id="2" creationId="{E190CEA0-D4EC-4F1F-889D-0A624D9A4FF4}"/>
          </ac:spMkLst>
        </pc:spChg>
        <pc:spChg chg="del">
          <ac:chgData name="Jake Durkin" userId="241a229b-35cd-451a-b21b-b080fa6be904" providerId="ADAL" clId="{1DAF6625-F630-43BB-A195-5DE37467A895}" dt="2020-09-03T11:04:38.501" v="349" actId="478"/>
          <ac:spMkLst>
            <pc:docMk/>
            <pc:sldMk cId="4110997629" sldId="293"/>
            <ac:spMk id="3" creationId="{ABA2F071-6E97-4FE1-8864-9416852C2725}"/>
          </ac:spMkLst>
        </pc:spChg>
        <pc:spChg chg="mod">
          <ac:chgData name="Jake Durkin" userId="241a229b-35cd-451a-b21b-b080fa6be904" providerId="ADAL" clId="{1DAF6625-F630-43BB-A195-5DE37467A895}" dt="2020-09-03T12:48:05.863" v="2355" actId="13244"/>
          <ac:spMkLst>
            <pc:docMk/>
            <pc:sldMk cId="4110997629" sldId="293"/>
            <ac:spMk id="5" creationId="{33ED0734-5CBA-45A7-84C3-D69C55A37147}"/>
          </ac:spMkLst>
        </pc:spChg>
        <pc:graphicFrameChg chg="add del mod">
          <ac:chgData name="Jake Durkin" userId="241a229b-35cd-451a-b21b-b080fa6be904" providerId="ADAL" clId="{1DAF6625-F630-43BB-A195-5DE37467A895}" dt="2020-09-03T11:26:56.049" v="951" actId="478"/>
          <ac:graphicFrameMkLst>
            <pc:docMk/>
            <pc:sldMk cId="4110997629" sldId="293"/>
            <ac:graphicFrameMk id="6" creationId="{73FE5542-267C-475E-AD2C-FF790899E0B8}"/>
          </ac:graphicFrameMkLst>
        </pc:graphicFrameChg>
        <pc:graphicFrameChg chg="add mod">
          <ac:chgData name="Jake Durkin" userId="241a229b-35cd-451a-b21b-b080fa6be904" providerId="ADAL" clId="{1DAF6625-F630-43BB-A195-5DE37467A895}" dt="2020-09-03T12:47:26.073" v="2350" actId="13244"/>
          <ac:graphicFrameMkLst>
            <pc:docMk/>
            <pc:sldMk cId="4110997629" sldId="293"/>
            <ac:graphicFrameMk id="9" creationId="{F6ACB11A-4DFE-4289-B2B3-FF418CDB0BCB}"/>
          </ac:graphicFrameMkLst>
        </pc:graphicFrameChg>
        <pc:cxnChg chg="add del mod">
          <ac:chgData name="Jake Durkin" userId="241a229b-35cd-451a-b21b-b080fa6be904" providerId="ADAL" clId="{1DAF6625-F630-43BB-A195-5DE37467A895}" dt="2020-09-03T12:21:07.586" v="2071" actId="478"/>
          <ac:cxnSpMkLst>
            <pc:docMk/>
            <pc:sldMk cId="4110997629" sldId="293"/>
            <ac:cxnSpMk id="8" creationId="{6F54F4FA-4216-4F21-A814-752F8812279F}"/>
          </ac:cxnSpMkLst>
        </pc:cxnChg>
      </pc:sldChg>
      <pc:sldChg chg="addSp delSp modSp new del mod">
        <pc:chgData name="Jake Durkin" userId="241a229b-35cd-451a-b21b-b080fa6be904" providerId="ADAL" clId="{1DAF6625-F630-43BB-A195-5DE37467A895}" dt="2020-09-03T11:58:56.659" v="1676" actId="2696"/>
        <pc:sldMkLst>
          <pc:docMk/>
          <pc:sldMk cId="2279934832" sldId="294"/>
        </pc:sldMkLst>
        <pc:spChg chg="del mod">
          <ac:chgData name="Jake Durkin" userId="241a229b-35cd-451a-b21b-b080fa6be904" providerId="ADAL" clId="{1DAF6625-F630-43BB-A195-5DE37467A895}" dt="2020-09-03T11:34:38.254" v="1009" actId="21"/>
          <ac:spMkLst>
            <pc:docMk/>
            <pc:sldMk cId="2279934832" sldId="294"/>
            <ac:spMk id="2" creationId="{7B82C9C2-B538-41BB-961F-A91ECF809868}"/>
          </ac:spMkLst>
        </pc:spChg>
        <pc:spChg chg="del mod">
          <ac:chgData name="Jake Durkin" userId="241a229b-35cd-451a-b21b-b080fa6be904" providerId="ADAL" clId="{1DAF6625-F630-43BB-A195-5DE37467A895}" dt="2020-09-03T11:34:38.254" v="1009" actId="21"/>
          <ac:spMkLst>
            <pc:docMk/>
            <pc:sldMk cId="2279934832" sldId="294"/>
            <ac:spMk id="3" creationId="{07896C88-E4F8-423E-AF84-F01C6BE51BE8}"/>
          </ac:spMkLst>
        </pc:spChg>
        <pc:spChg chg="add mod">
          <ac:chgData name="Jake Durkin" userId="241a229b-35cd-451a-b21b-b080fa6be904" providerId="ADAL" clId="{1DAF6625-F630-43BB-A195-5DE37467A895}" dt="2020-09-03T11:34:29.897" v="1008" actId="14100"/>
          <ac:spMkLst>
            <pc:docMk/>
            <pc:sldMk cId="2279934832" sldId="294"/>
            <ac:spMk id="6" creationId="{102C3B5E-D5C1-45BA-A2B2-DBBB24338E12}"/>
          </ac:spMkLst>
        </pc:spChg>
        <pc:spChg chg="add del mod">
          <ac:chgData name="Jake Durkin" userId="241a229b-35cd-451a-b21b-b080fa6be904" providerId="ADAL" clId="{1DAF6625-F630-43BB-A195-5DE37467A895}" dt="2020-09-03T11:35:12.229" v="1017" actId="478"/>
          <ac:spMkLst>
            <pc:docMk/>
            <pc:sldMk cId="2279934832" sldId="294"/>
            <ac:spMk id="8" creationId="{728A1634-8B0F-4863-9355-FF8946FD0791}"/>
          </ac:spMkLst>
        </pc:spChg>
        <pc:spChg chg="add mod">
          <ac:chgData name="Jake Durkin" userId="241a229b-35cd-451a-b21b-b080fa6be904" providerId="ADAL" clId="{1DAF6625-F630-43BB-A195-5DE37467A895}" dt="2020-09-03T11:34:38.254" v="1009" actId="21"/>
          <ac:spMkLst>
            <pc:docMk/>
            <pc:sldMk cId="2279934832" sldId="294"/>
            <ac:spMk id="10" creationId="{B7189FFE-2D12-4C33-A524-831B291EEF42}"/>
          </ac:spMkLst>
        </pc:spChg>
      </pc:sldChg>
      <pc:sldChg chg="addSp delSp modSp new mod ord">
        <pc:chgData name="Jake Durkin" userId="241a229b-35cd-451a-b21b-b080fa6be904" providerId="ADAL" clId="{1DAF6625-F630-43BB-A195-5DE37467A895}" dt="2020-09-03T12:53:51.932" v="2394" actId="207"/>
        <pc:sldMkLst>
          <pc:docMk/>
          <pc:sldMk cId="1148078089" sldId="295"/>
        </pc:sldMkLst>
        <pc:spChg chg="del">
          <ac:chgData name="Jake Durkin" userId="241a229b-35cd-451a-b21b-b080fa6be904" providerId="ADAL" clId="{1DAF6625-F630-43BB-A195-5DE37467A895}" dt="2020-09-03T11:34:51.516" v="1011" actId="478"/>
          <ac:spMkLst>
            <pc:docMk/>
            <pc:sldMk cId="1148078089" sldId="295"/>
            <ac:spMk id="2" creationId="{6B8AA0FC-C935-4108-A290-AE062688258C}"/>
          </ac:spMkLst>
        </pc:spChg>
        <pc:spChg chg="del mod">
          <ac:chgData name="Jake Durkin" userId="241a229b-35cd-451a-b21b-b080fa6be904" providerId="ADAL" clId="{1DAF6625-F630-43BB-A195-5DE37467A895}" dt="2020-09-03T11:55:28.313" v="1605" actId="478"/>
          <ac:spMkLst>
            <pc:docMk/>
            <pc:sldMk cId="1148078089" sldId="295"/>
            <ac:spMk id="3" creationId="{5C6F2EBF-99FC-4835-932F-1B96135A9A48}"/>
          </ac:spMkLst>
        </pc:spChg>
        <pc:spChg chg="del mod">
          <ac:chgData name="Jake Durkin" userId="241a229b-35cd-451a-b21b-b080fa6be904" providerId="ADAL" clId="{1DAF6625-F630-43BB-A195-5DE37467A895}" dt="2020-09-03T11:55:37.863" v="1607" actId="478"/>
          <ac:spMkLst>
            <pc:docMk/>
            <pc:sldMk cId="1148078089" sldId="295"/>
            <ac:spMk id="4" creationId="{4BC1871D-BF5D-48E7-BB6C-323125B31658}"/>
          </ac:spMkLst>
        </pc:spChg>
        <pc:spChg chg="mod">
          <ac:chgData name="Jake Durkin" userId="241a229b-35cd-451a-b21b-b080fa6be904" providerId="ADAL" clId="{1DAF6625-F630-43BB-A195-5DE37467A895}" dt="2020-09-03T12:48:01.390" v="2354" actId="13244"/>
          <ac:spMkLst>
            <pc:docMk/>
            <pc:sldMk cId="1148078089" sldId="295"/>
            <ac:spMk id="6" creationId="{1F8E4226-AF17-4EA5-8369-AB83D5523706}"/>
          </ac:spMkLst>
        </pc:spChg>
        <pc:spChg chg="add mod">
          <ac:chgData name="Jake Durkin" userId="241a229b-35cd-451a-b21b-b080fa6be904" providerId="ADAL" clId="{1DAF6625-F630-43BB-A195-5DE37467A895}" dt="2020-09-03T12:47:35.454" v="2351" actId="13244"/>
          <ac:spMkLst>
            <pc:docMk/>
            <pc:sldMk cId="1148078089" sldId="295"/>
            <ac:spMk id="7" creationId="{7400DC31-156C-4574-AD26-49E28173A900}"/>
          </ac:spMkLst>
        </pc:spChg>
        <pc:spChg chg="add del mod">
          <ac:chgData name="Jake Durkin" userId="241a229b-35cd-451a-b21b-b080fa6be904" providerId="ADAL" clId="{1DAF6625-F630-43BB-A195-5DE37467A895}" dt="2020-09-03T12:13:46.657" v="2042" actId="21"/>
          <ac:spMkLst>
            <pc:docMk/>
            <pc:sldMk cId="1148078089" sldId="295"/>
            <ac:spMk id="8" creationId="{06CD95A2-1BF7-4D4A-BAE9-01CD7D68159C}"/>
          </ac:spMkLst>
        </pc:spChg>
        <pc:spChg chg="add del mod">
          <ac:chgData name="Jake Durkin" userId="241a229b-35cd-451a-b21b-b080fa6be904" providerId="ADAL" clId="{1DAF6625-F630-43BB-A195-5DE37467A895}" dt="2020-09-03T11:55:36.527" v="1606" actId="478"/>
          <ac:spMkLst>
            <pc:docMk/>
            <pc:sldMk cId="1148078089" sldId="295"/>
            <ac:spMk id="12" creationId="{4453BA9A-4586-430D-BC43-7B396598B1AF}"/>
          </ac:spMkLst>
        </pc:spChg>
        <pc:spChg chg="add del mod">
          <ac:chgData name="Jake Durkin" userId="241a229b-35cd-451a-b21b-b080fa6be904" providerId="ADAL" clId="{1DAF6625-F630-43BB-A195-5DE37467A895}" dt="2020-09-03T11:55:42.292" v="1608" actId="478"/>
          <ac:spMkLst>
            <pc:docMk/>
            <pc:sldMk cId="1148078089" sldId="295"/>
            <ac:spMk id="14" creationId="{1DFD6C8B-3A78-4FDF-A915-E9AF421A0EA9}"/>
          </ac:spMkLst>
        </pc:spChg>
        <pc:spChg chg="add del mod">
          <ac:chgData name="Jake Durkin" userId="241a229b-35cd-451a-b21b-b080fa6be904" providerId="ADAL" clId="{1DAF6625-F630-43BB-A195-5DE37467A895}" dt="2020-09-03T12:13:48.963" v="2043" actId="478"/>
          <ac:spMkLst>
            <pc:docMk/>
            <pc:sldMk cId="1148078089" sldId="295"/>
            <ac:spMk id="15" creationId="{6C34225D-AFA1-481D-87BF-EA8ECD5515A5}"/>
          </ac:spMkLst>
        </pc:spChg>
        <pc:spChg chg="add mod">
          <ac:chgData name="Jake Durkin" userId="241a229b-35cd-451a-b21b-b080fa6be904" providerId="ADAL" clId="{1DAF6625-F630-43BB-A195-5DE37467A895}" dt="2020-09-03T12:53:49.743" v="2393" actId="207"/>
          <ac:spMkLst>
            <pc:docMk/>
            <pc:sldMk cId="1148078089" sldId="295"/>
            <ac:spMk id="16" creationId="{EFAFF9C7-04F1-46A4-958B-F9E49EFDFD71}"/>
          </ac:spMkLst>
        </pc:spChg>
        <pc:spChg chg="add mod">
          <ac:chgData name="Jake Durkin" userId="241a229b-35cd-451a-b21b-b080fa6be904" providerId="ADAL" clId="{1DAF6625-F630-43BB-A195-5DE37467A895}" dt="2020-09-03T12:53:51.932" v="2394" actId="207"/>
          <ac:spMkLst>
            <pc:docMk/>
            <pc:sldMk cId="1148078089" sldId="295"/>
            <ac:spMk id="17" creationId="{60446387-8509-450D-9FAE-F65169F4244D}"/>
          </ac:spMkLst>
        </pc:spChg>
      </pc:sldChg>
      <pc:sldChg chg="new del">
        <pc:chgData name="Jake Durkin" userId="241a229b-35cd-451a-b21b-b080fa6be904" providerId="ADAL" clId="{1DAF6625-F630-43BB-A195-5DE37467A895}" dt="2020-09-03T11:38:42.851" v="1107" actId="680"/>
        <pc:sldMkLst>
          <pc:docMk/>
          <pc:sldMk cId="1017385854" sldId="296"/>
        </pc:sldMkLst>
      </pc:sldChg>
      <pc:sldChg chg="new del">
        <pc:chgData name="Jake Durkin" userId="241a229b-35cd-451a-b21b-b080fa6be904" providerId="ADAL" clId="{1DAF6625-F630-43BB-A195-5DE37467A895}" dt="2020-09-03T11:38:58.332" v="1109" actId="680"/>
        <pc:sldMkLst>
          <pc:docMk/>
          <pc:sldMk cId="3085256487" sldId="296"/>
        </pc:sldMkLst>
      </pc:sldChg>
      <pc:sldChg chg="modSp new mod ord modNotesTx">
        <pc:chgData name="Jake Durkin" userId="241a229b-35cd-451a-b21b-b080fa6be904" providerId="ADAL" clId="{1DAF6625-F630-43BB-A195-5DE37467A895}" dt="2020-09-03T13:21:41.040" v="2502" actId="20577"/>
        <pc:sldMkLst>
          <pc:docMk/>
          <pc:sldMk cId="3480238242" sldId="296"/>
        </pc:sldMkLst>
        <pc:spChg chg="mod">
          <ac:chgData name="Jake Durkin" userId="241a229b-35cd-451a-b21b-b080fa6be904" providerId="ADAL" clId="{1DAF6625-F630-43BB-A195-5DE37467A895}" dt="2020-09-03T11:43:13.341" v="1279" actId="20577"/>
          <ac:spMkLst>
            <pc:docMk/>
            <pc:sldMk cId="3480238242" sldId="296"/>
            <ac:spMk id="2" creationId="{E2C666D4-8881-499F-A037-2BB983131BB8}"/>
          </ac:spMkLst>
        </pc:spChg>
        <pc:spChg chg="mod">
          <ac:chgData name="Jake Durkin" userId="241a229b-35cd-451a-b21b-b080fa6be904" providerId="ADAL" clId="{1DAF6625-F630-43BB-A195-5DE37467A895}" dt="2020-09-03T12:14:54.663" v="2058" actId="113"/>
          <ac:spMkLst>
            <pc:docMk/>
            <pc:sldMk cId="3480238242" sldId="296"/>
            <ac:spMk id="3" creationId="{8B616464-106D-49C0-ADA0-12B27AC47F60}"/>
          </ac:spMkLst>
        </pc:spChg>
        <pc:spChg chg="mod">
          <ac:chgData name="Jake Durkin" userId="241a229b-35cd-451a-b21b-b080fa6be904" providerId="ADAL" clId="{1DAF6625-F630-43BB-A195-5DE37467A895}" dt="2020-09-03T12:48:09.336" v="2356" actId="13244"/>
          <ac:spMkLst>
            <pc:docMk/>
            <pc:sldMk cId="3480238242" sldId="296"/>
            <ac:spMk id="5" creationId="{15D4B3DA-9282-401F-B0FB-76CC7A57CCEF}"/>
          </ac:spMkLst>
        </pc:spChg>
      </pc:sldChg>
      <pc:sldChg chg="addSp delSp modSp new del mod ord">
        <pc:chgData name="Jake Durkin" userId="241a229b-35cd-451a-b21b-b080fa6be904" providerId="ADAL" clId="{1DAF6625-F630-43BB-A195-5DE37467A895}" dt="2020-09-03T12:10:59.385" v="1886" actId="2696"/>
        <pc:sldMkLst>
          <pc:docMk/>
          <pc:sldMk cId="344860773" sldId="297"/>
        </pc:sldMkLst>
        <pc:spChg chg="mod">
          <ac:chgData name="Jake Durkin" userId="241a229b-35cd-451a-b21b-b080fa6be904" providerId="ADAL" clId="{1DAF6625-F630-43BB-A195-5DE37467A895}" dt="2020-09-03T11:47:45.576" v="1384" actId="20577"/>
          <ac:spMkLst>
            <pc:docMk/>
            <pc:sldMk cId="344860773" sldId="297"/>
            <ac:spMk id="2" creationId="{7AFFAB51-19DF-4960-8D54-A8381111655C}"/>
          </ac:spMkLst>
        </pc:spChg>
        <pc:spChg chg="del mod">
          <ac:chgData name="Jake Durkin" userId="241a229b-35cd-451a-b21b-b080fa6be904" providerId="ADAL" clId="{1DAF6625-F630-43BB-A195-5DE37467A895}" dt="2020-09-03T11:47:08.602" v="1363" actId="478"/>
          <ac:spMkLst>
            <pc:docMk/>
            <pc:sldMk cId="344860773" sldId="297"/>
            <ac:spMk id="3" creationId="{A87CFC82-E755-4C11-AB80-BCF8D6FBFC26}"/>
          </ac:spMkLst>
        </pc:spChg>
        <pc:spChg chg="add del mod">
          <ac:chgData name="Jake Durkin" userId="241a229b-35cd-451a-b21b-b080fa6be904" providerId="ADAL" clId="{1DAF6625-F630-43BB-A195-5DE37467A895}" dt="2020-09-03T11:47:11.320" v="1365" actId="478"/>
          <ac:spMkLst>
            <pc:docMk/>
            <pc:sldMk cId="344860773" sldId="297"/>
            <ac:spMk id="7" creationId="{236C244E-2897-4342-B6E7-E36519028B3C}"/>
          </ac:spMkLst>
        </pc:spChg>
        <pc:spChg chg="add mod">
          <ac:chgData name="Jake Durkin" userId="241a229b-35cd-451a-b21b-b080fa6be904" providerId="ADAL" clId="{1DAF6625-F630-43BB-A195-5DE37467A895}" dt="2020-09-03T11:47:35.368" v="1375" actId="20577"/>
          <ac:spMkLst>
            <pc:docMk/>
            <pc:sldMk cId="344860773" sldId="297"/>
            <ac:spMk id="8" creationId="{CFF7CA82-7E70-472C-8A5C-BD7DC788704D}"/>
          </ac:spMkLst>
        </pc:spChg>
      </pc:sldChg>
      <pc:sldChg chg="modSp new del mod">
        <pc:chgData name="Jake Durkin" userId="241a229b-35cd-451a-b21b-b080fa6be904" providerId="ADAL" clId="{1DAF6625-F630-43BB-A195-5DE37467A895}" dt="2020-09-03T11:46:23.251" v="1319" actId="680"/>
        <pc:sldMkLst>
          <pc:docMk/>
          <pc:sldMk cId="802787448" sldId="297"/>
        </pc:sldMkLst>
        <pc:spChg chg="mod">
          <ac:chgData name="Jake Durkin" userId="241a229b-35cd-451a-b21b-b080fa6be904" providerId="ADAL" clId="{1DAF6625-F630-43BB-A195-5DE37467A895}" dt="2020-09-03T11:46:22.615" v="1318" actId="20577"/>
          <ac:spMkLst>
            <pc:docMk/>
            <pc:sldMk cId="802787448" sldId="297"/>
            <ac:spMk id="2" creationId="{C2A91182-D4E6-4C71-AF93-2497DFE11D23}"/>
          </ac:spMkLst>
        </pc:spChg>
        <pc:spChg chg="mod">
          <ac:chgData name="Jake Durkin" userId="241a229b-35cd-451a-b21b-b080fa6be904" providerId="ADAL" clId="{1DAF6625-F630-43BB-A195-5DE37467A895}" dt="2020-09-03T11:46:21.467" v="1317" actId="20577"/>
          <ac:spMkLst>
            <pc:docMk/>
            <pc:sldMk cId="802787448" sldId="297"/>
            <ac:spMk id="3" creationId="{39B07E76-9554-4DDC-A253-A112338AE09B}"/>
          </ac:spMkLst>
        </pc:spChg>
      </pc:sldChg>
      <pc:sldChg chg="addSp delSp modSp add mod ord">
        <pc:chgData name="Jake Durkin" userId="241a229b-35cd-451a-b21b-b080fa6be904" providerId="ADAL" clId="{1DAF6625-F630-43BB-A195-5DE37467A895}" dt="2020-09-03T13:11:16.582" v="2496" actId="20577"/>
        <pc:sldMkLst>
          <pc:docMk/>
          <pc:sldMk cId="1640767004" sldId="298"/>
        </pc:sldMkLst>
        <pc:spChg chg="mod">
          <ac:chgData name="Jake Durkin" userId="241a229b-35cd-451a-b21b-b080fa6be904" providerId="ADAL" clId="{1DAF6625-F630-43BB-A195-5DE37467A895}" dt="2020-09-03T12:15:48.387" v="2062" actId="1076"/>
          <ac:spMkLst>
            <pc:docMk/>
            <pc:sldMk cId="1640767004" sldId="298"/>
            <ac:spMk id="3" creationId="{5C6F2EBF-99FC-4835-932F-1B96135A9A48}"/>
          </ac:spMkLst>
        </pc:spChg>
        <pc:spChg chg="mod">
          <ac:chgData name="Jake Durkin" userId="241a229b-35cd-451a-b21b-b080fa6be904" providerId="ADAL" clId="{1DAF6625-F630-43BB-A195-5DE37467A895}" dt="2020-09-03T12:16:37.780" v="2066" actId="2711"/>
          <ac:spMkLst>
            <pc:docMk/>
            <pc:sldMk cId="1640767004" sldId="298"/>
            <ac:spMk id="4" creationId="{4BC1871D-BF5D-48E7-BB6C-323125B31658}"/>
          </ac:spMkLst>
        </pc:spChg>
        <pc:spChg chg="mod">
          <ac:chgData name="Jake Durkin" userId="241a229b-35cd-451a-b21b-b080fa6be904" providerId="ADAL" clId="{1DAF6625-F630-43BB-A195-5DE37467A895}" dt="2020-09-03T12:48:16.137" v="2357" actId="13244"/>
          <ac:spMkLst>
            <pc:docMk/>
            <pc:sldMk cId="1640767004" sldId="298"/>
            <ac:spMk id="6" creationId="{1F8E4226-AF17-4EA5-8369-AB83D5523706}"/>
          </ac:spMkLst>
        </pc:spChg>
        <pc:spChg chg="mod">
          <ac:chgData name="Jake Durkin" userId="241a229b-35cd-451a-b21b-b080fa6be904" providerId="ADAL" clId="{1DAF6625-F630-43BB-A195-5DE37467A895}" dt="2020-09-03T13:11:16.582" v="2496" actId="20577"/>
          <ac:spMkLst>
            <pc:docMk/>
            <pc:sldMk cId="1640767004" sldId="298"/>
            <ac:spMk id="7" creationId="{7400DC31-156C-4574-AD26-49E28173A900}"/>
          </ac:spMkLst>
        </pc:spChg>
        <pc:spChg chg="del">
          <ac:chgData name="Jake Durkin" userId="241a229b-35cd-451a-b21b-b080fa6be904" providerId="ADAL" clId="{1DAF6625-F630-43BB-A195-5DE37467A895}" dt="2020-09-03T11:55:16.870" v="1603" actId="478"/>
          <ac:spMkLst>
            <pc:docMk/>
            <pc:sldMk cId="1640767004" sldId="298"/>
            <ac:spMk id="8" creationId="{06CD95A2-1BF7-4D4A-BAE9-01CD7D68159C}"/>
          </ac:spMkLst>
        </pc:spChg>
        <pc:spChg chg="add del mod">
          <ac:chgData name="Jake Durkin" userId="241a229b-35cd-451a-b21b-b080fa6be904" providerId="ADAL" clId="{1DAF6625-F630-43BB-A195-5DE37467A895}" dt="2020-09-03T13:08:42.641" v="2467" actId="478"/>
          <ac:spMkLst>
            <pc:docMk/>
            <pc:sldMk cId="1640767004" sldId="298"/>
            <ac:spMk id="9" creationId="{9C069062-9674-460C-9EE4-70A35241F074}"/>
          </ac:spMkLst>
        </pc:spChg>
        <pc:spChg chg="add del mod">
          <ac:chgData name="Jake Durkin" userId="241a229b-35cd-451a-b21b-b080fa6be904" providerId="ADAL" clId="{1DAF6625-F630-43BB-A195-5DE37467A895}" dt="2020-09-03T13:09:38.905" v="2477"/>
          <ac:spMkLst>
            <pc:docMk/>
            <pc:sldMk cId="1640767004" sldId="298"/>
            <ac:spMk id="10" creationId="{2E2F0021-3F72-45E9-A9EA-354DF7D47DCA}"/>
          </ac:spMkLst>
        </pc:spChg>
      </pc:sldChg>
      <pc:sldChg chg="addSp delSp modSp add mod">
        <pc:chgData name="Jake Durkin" userId="241a229b-35cd-451a-b21b-b080fa6be904" providerId="ADAL" clId="{1DAF6625-F630-43BB-A195-5DE37467A895}" dt="2020-09-03T13:09:07.792" v="2475" actId="1038"/>
        <pc:sldMkLst>
          <pc:docMk/>
          <pc:sldMk cId="611519424" sldId="299"/>
        </pc:sldMkLst>
        <pc:spChg chg="mod">
          <ac:chgData name="Jake Durkin" userId="241a229b-35cd-451a-b21b-b080fa6be904" providerId="ADAL" clId="{1DAF6625-F630-43BB-A195-5DE37467A895}" dt="2020-09-03T12:49:11.852" v="2362" actId="13244"/>
          <ac:spMkLst>
            <pc:docMk/>
            <pc:sldMk cId="611519424" sldId="299"/>
            <ac:spMk id="5" creationId="{20AA2E7D-3FC5-495C-B110-69AF99C7DB5B}"/>
          </ac:spMkLst>
        </pc:spChg>
        <pc:spChg chg="mod">
          <ac:chgData name="Jake Durkin" userId="241a229b-35cd-451a-b21b-b080fa6be904" providerId="ADAL" clId="{1DAF6625-F630-43BB-A195-5DE37467A895}" dt="2020-09-03T12:57:24.473" v="2428" actId="962"/>
          <ac:spMkLst>
            <pc:docMk/>
            <pc:sldMk cId="611519424" sldId="299"/>
            <ac:spMk id="6" creationId="{1F8E4226-AF17-4EA5-8369-AB83D5523706}"/>
          </ac:spMkLst>
        </pc:spChg>
        <pc:spChg chg="mod">
          <ac:chgData name="Jake Durkin" userId="241a229b-35cd-451a-b21b-b080fa6be904" providerId="ADAL" clId="{1DAF6625-F630-43BB-A195-5DE37467A895}" dt="2020-09-03T12:49:08.062" v="2361" actId="13244"/>
          <ac:spMkLst>
            <pc:docMk/>
            <pc:sldMk cId="611519424" sldId="299"/>
            <ac:spMk id="7" creationId="{7400DC31-156C-4574-AD26-49E28173A900}"/>
          </ac:spMkLst>
        </pc:spChg>
        <pc:spChg chg="del">
          <ac:chgData name="Jake Durkin" userId="241a229b-35cd-451a-b21b-b080fa6be904" providerId="ADAL" clId="{1DAF6625-F630-43BB-A195-5DE37467A895}" dt="2020-09-03T11:57:23.330" v="1652" actId="478"/>
          <ac:spMkLst>
            <pc:docMk/>
            <pc:sldMk cId="611519424" sldId="299"/>
            <ac:spMk id="8" creationId="{06CD95A2-1BF7-4D4A-BAE9-01CD7D68159C}"/>
          </ac:spMkLst>
        </pc:spChg>
        <pc:spChg chg="add del mod">
          <ac:chgData name="Jake Durkin" userId="241a229b-35cd-451a-b21b-b080fa6be904" providerId="ADAL" clId="{1DAF6625-F630-43BB-A195-5DE37467A895}" dt="2020-09-03T11:57:21.513" v="1651" actId="21"/>
          <ac:spMkLst>
            <pc:docMk/>
            <pc:sldMk cId="611519424" sldId="299"/>
            <ac:spMk id="9" creationId="{14F3A77A-A17D-45EC-A1CA-9FA19B0C90B0}"/>
          </ac:spMkLst>
        </pc:spChg>
        <pc:spChg chg="add del mod">
          <ac:chgData name="Jake Durkin" userId="241a229b-35cd-451a-b21b-b080fa6be904" providerId="ADAL" clId="{1DAF6625-F630-43BB-A195-5DE37467A895}" dt="2020-09-03T13:09:07.792" v="2475" actId="1038"/>
          <ac:spMkLst>
            <pc:docMk/>
            <pc:sldMk cId="611519424" sldId="299"/>
            <ac:spMk id="10" creationId="{1555D3F3-7FBF-4983-B1AB-67228106AACC}"/>
          </ac:spMkLst>
        </pc:spChg>
        <pc:spChg chg="add del mod">
          <ac:chgData name="Jake Durkin" userId="241a229b-35cd-451a-b21b-b080fa6be904" providerId="ADAL" clId="{1DAF6625-F630-43BB-A195-5DE37467A895}" dt="2020-09-03T12:54:55.960" v="2409" actId="22"/>
          <ac:spMkLst>
            <pc:docMk/>
            <pc:sldMk cId="611519424" sldId="299"/>
            <ac:spMk id="11" creationId="{7D90176B-98C5-48DC-AF46-96B9E2C31A48}"/>
          </ac:spMkLst>
        </pc:spChg>
        <pc:spChg chg="add del mod">
          <ac:chgData name="Jake Durkin" userId="241a229b-35cd-451a-b21b-b080fa6be904" providerId="ADAL" clId="{1DAF6625-F630-43BB-A195-5DE37467A895}" dt="2020-09-03T12:57:24.373" v="2424" actId="22"/>
          <ac:spMkLst>
            <pc:docMk/>
            <pc:sldMk cId="611519424" sldId="299"/>
            <ac:spMk id="12" creationId="{7A01C228-E14D-4159-A2BC-6339A5F7F00A}"/>
          </ac:spMkLst>
        </pc:spChg>
        <pc:spChg chg="add del mod">
          <ac:chgData name="Jake Durkin" userId="241a229b-35cd-451a-b21b-b080fa6be904" providerId="ADAL" clId="{1DAF6625-F630-43BB-A195-5DE37467A895}" dt="2020-09-03T13:08:49.043" v="2469"/>
          <ac:spMkLst>
            <pc:docMk/>
            <pc:sldMk cId="611519424" sldId="299"/>
            <ac:spMk id="13" creationId="{96797686-313C-4D9C-B21A-B31F6B3625D1}"/>
          </ac:spMkLst>
        </pc:spChg>
        <pc:spChg chg="add del mod">
          <ac:chgData name="Jake Durkin" userId="241a229b-35cd-451a-b21b-b080fa6be904" providerId="ADAL" clId="{1DAF6625-F630-43BB-A195-5DE37467A895}" dt="2020-09-03T13:09:00.472" v="2472" actId="478"/>
          <ac:spMkLst>
            <pc:docMk/>
            <pc:sldMk cId="611519424" sldId="299"/>
            <ac:spMk id="14" creationId="{A47363B0-75B1-40B3-8B8A-CA8713C2400E}"/>
          </ac:spMkLst>
        </pc:spChg>
      </pc:sldChg>
      <pc:sldChg chg="new del">
        <pc:chgData name="Jake Durkin" userId="241a229b-35cd-451a-b21b-b080fa6be904" providerId="ADAL" clId="{1DAF6625-F630-43BB-A195-5DE37467A895}" dt="2020-09-03T11:56:50.570" v="1623" actId="680"/>
        <pc:sldMkLst>
          <pc:docMk/>
          <pc:sldMk cId="1358604589" sldId="299"/>
        </pc:sldMkLst>
      </pc:sldChg>
      <pc:sldChg chg="add del">
        <pc:chgData name="Jake Durkin" userId="241a229b-35cd-451a-b21b-b080fa6be904" providerId="ADAL" clId="{1DAF6625-F630-43BB-A195-5DE37467A895}" dt="2020-09-03T11:59:00.160" v="1677" actId="2696"/>
        <pc:sldMkLst>
          <pc:docMk/>
          <pc:sldMk cId="877321013" sldId="300"/>
        </pc:sldMkLst>
      </pc:sldChg>
      <pc:sldChg chg="addSp delSp modSp add mod ord">
        <pc:chgData name="Jake Durkin" userId="241a229b-35cd-451a-b21b-b080fa6be904" providerId="ADAL" clId="{1DAF6625-F630-43BB-A195-5DE37467A895}" dt="2020-09-03T13:31:03.854" v="2503"/>
        <pc:sldMkLst>
          <pc:docMk/>
          <pc:sldMk cId="3723405130" sldId="300"/>
        </pc:sldMkLst>
        <pc:spChg chg="mod">
          <ac:chgData name="Jake Durkin" userId="241a229b-35cd-451a-b21b-b080fa6be904" providerId="ADAL" clId="{1DAF6625-F630-43BB-A195-5DE37467A895}" dt="2020-09-03T12:48:46.181" v="2359" actId="13244"/>
          <ac:spMkLst>
            <pc:docMk/>
            <pc:sldMk cId="3723405130" sldId="300"/>
            <ac:spMk id="5" creationId="{20AA2E7D-3FC5-495C-B110-69AF99C7DB5B}"/>
          </ac:spMkLst>
        </pc:spChg>
        <pc:spChg chg="mod">
          <ac:chgData name="Jake Durkin" userId="241a229b-35cd-451a-b21b-b080fa6be904" providerId="ADAL" clId="{1DAF6625-F630-43BB-A195-5DE37467A895}" dt="2020-09-03T12:49:36.614" v="2366" actId="962"/>
          <ac:spMkLst>
            <pc:docMk/>
            <pc:sldMk cId="3723405130" sldId="300"/>
            <ac:spMk id="6" creationId="{1F8E4226-AF17-4EA5-8369-AB83D5523706}"/>
          </ac:spMkLst>
        </pc:spChg>
        <pc:spChg chg="mod">
          <ac:chgData name="Jake Durkin" userId="241a229b-35cd-451a-b21b-b080fa6be904" providerId="ADAL" clId="{1DAF6625-F630-43BB-A195-5DE37467A895}" dt="2020-09-03T13:31:03.854" v="2503"/>
          <ac:spMkLst>
            <pc:docMk/>
            <pc:sldMk cId="3723405130" sldId="300"/>
            <ac:spMk id="7" creationId="{7400DC31-156C-4574-AD26-49E28173A900}"/>
          </ac:spMkLst>
        </pc:spChg>
        <pc:spChg chg="del mod">
          <ac:chgData name="Jake Durkin" userId="241a229b-35cd-451a-b21b-b080fa6be904" providerId="ADAL" clId="{1DAF6625-F630-43BB-A195-5DE37467A895}" dt="2020-09-03T11:59:43.590" v="1708" actId="478"/>
          <ac:spMkLst>
            <pc:docMk/>
            <pc:sldMk cId="3723405130" sldId="300"/>
            <ac:spMk id="8" creationId="{06CD95A2-1BF7-4D4A-BAE9-01CD7D68159C}"/>
          </ac:spMkLst>
        </pc:spChg>
        <pc:spChg chg="add del mod">
          <ac:chgData name="Jake Durkin" userId="241a229b-35cd-451a-b21b-b080fa6be904" providerId="ADAL" clId="{1DAF6625-F630-43BB-A195-5DE37467A895}" dt="2020-09-03T12:50:20.986" v="2368" actId="478"/>
          <ac:spMkLst>
            <pc:docMk/>
            <pc:sldMk cId="3723405130" sldId="300"/>
            <ac:spMk id="9" creationId="{1CEBF029-C22C-4DBE-92EC-09A142CF90C1}"/>
          </ac:spMkLst>
        </pc:spChg>
        <pc:spChg chg="add del mod">
          <ac:chgData name="Jake Durkin" userId="241a229b-35cd-451a-b21b-b080fa6be904" providerId="ADAL" clId="{1DAF6625-F630-43BB-A195-5DE37467A895}" dt="2020-09-03T12:57:24.520" v="2429"/>
          <ac:spMkLst>
            <pc:docMk/>
            <pc:sldMk cId="3723405130" sldId="300"/>
            <ac:spMk id="10" creationId="{516377BD-2DD2-4751-90CA-05AA109C2C76}"/>
          </ac:spMkLst>
        </pc:spChg>
        <pc:spChg chg="add del mod">
          <ac:chgData name="Jake Durkin" userId="241a229b-35cd-451a-b21b-b080fa6be904" providerId="ADAL" clId="{1DAF6625-F630-43BB-A195-5DE37467A895}" dt="2020-09-03T12:54:44.096" v="2398" actId="22"/>
          <ac:spMkLst>
            <pc:docMk/>
            <pc:sldMk cId="3723405130" sldId="300"/>
            <ac:spMk id="11" creationId="{F28B0A34-1B60-42FA-AED8-72F05B4874C2}"/>
          </ac:spMkLst>
        </pc:spChg>
        <pc:spChg chg="add mod">
          <ac:chgData name="Jake Durkin" userId="241a229b-35cd-451a-b21b-b080fa6be904" providerId="ADAL" clId="{1DAF6625-F630-43BB-A195-5DE37467A895}" dt="2020-09-03T12:53:14.917" v="2389" actId="571"/>
          <ac:spMkLst>
            <pc:docMk/>
            <pc:sldMk cId="3723405130" sldId="300"/>
            <ac:spMk id="12" creationId="{C068ABA7-5258-4230-A087-5D387162EDAF}"/>
          </ac:spMkLst>
        </pc:spChg>
        <pc:spChg chg="add mod">
          <ac:chgData name="Jake Durkin" userId="241a229b-35cd-451a-b21b-b080fa6be904" providerId="ADAL" clId="{1DAF6625-F630-43BB-A195-5DE37467A895}" dt="2020-09-03T13:08:20.432" v="2462" actId="1076"/>
          <ac:spMkLst>
            <pc:docMk/>
            <pc:sldMk cId="3723405130" sldId="300"/>
            <ac:spMk id="13" creationId="{BFC551D5-7766-4A91-9DFE-A643B27B1E19}"/>
          </ac:spMkLst>
        </pc:spChg>
        <pc:spChg chg="add del mod">
          <ac:chgData name="Jake Durkin" userId="241a229b-35cd-451a-b21b-b080fa6be904" providerId="ADAL" clId="{1DAF6625-F630-43BB-A195-5DE37467A895}" dt="2020-09-03T13:10:43.182" v="2489" actId="478"/>
          <ac:spMkLst>
            <pc:docMk/>
            <pc:sldMk cId="3723405130" sldId="300"/>
            <ac:spMk id="14" creationId="{E172A98C-A450-420C-8130-A4A587D04E6C}"/>
          </ac:spMkLst>
        </pc:spChg>
        <pc:spChg chg="add del mod">
          <ac:chgData name="Jake Durkin" userId="241a229b-35cd-451a-b21b-b080fa6be904" providerId="ADAL" clId="{1DAF6625-F630-43BB-A195-5DE37467A895}" dt="2020-09-03T13:08:27.971" v="2464" actId="478"/>
          <ac:spMkLst>
            <pc:docMk/>
            <pc:sldMk cId="3723405130" sldId="300"/>
            <ac:spMk id="15" creationId="{38D0A871-5492-4A96-80D7-8EAECA5E8BB9}"/>
          </ac:spMkLst>
        </pc:spChg>
        <pc:spChg chg="add del mod">
          <ac:chgData name="Jake Durkin" userId="241a229b-35cd-451a-b21b-b080fa6be904" providerId="ADAL" clId="{1DAF6625-F630-43BB-A195-5DE37467A895}" dt="2020-09-03T13:09:42.252" v="2479"/>
          <ac:spMkLst>
            <pc:docMk/>
            <pc:sldMk cId="3723405130" sldId="300"/>
            <ac:spMk id="16" creationId="{8C1E6665-4CD6-488C-83A3-300D18C70A0A}"/>
          </ac:spMkLst>
        </pc:spChg>
        <pc:spChg chg="add del mod">
          <ac:chgData name="Jake Durkin" userId="241a229b-35cd-451a-b21b-b080fa6be904" providerId="ADAL" clId="{1DAF6625-F630-43BB-A195-5DE37467A895}" dt="2020-09-03T13:09:49.157" v="2482" actId="478"/>
          <ac:spMkLst>
            <pc:docMk/>
            <pc:sldMk cId="3723405130" sldId="300"/>
            <ac:spMk id="17" creationId="{727B5B75-A125-4943-BFBE-81EC96378F9C}"/>
          </ac:spMkLst>
        </pc:spChg>
        <pc:spChg chg="add mod">
          <ac:chgData name="Jake Durkin" userId="241a229b-35cd-451a-b21b-b080fa6be904" providerId="ADAL" clId="{1DAF6625-F630-43BB-A195-5DE37467A895}" dt="2020-09-03T13:10:48.222" v="2490" actId="1076"/>
          <ac:spMkLst>
            <pc:docMk/>
            <pc:sldMk cId="3723405130" sldId="300"/>
            <ac:spMk id="18" creationId="{80839ADA-99A4-4374-B5FF-51FEE5598494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B228E0-245F-4F48-8AC6-F26F9D88B14E}" type="doc">
      <dgm:prSet loTypeId="urn:microsoft.com/office/officeart/2005/8/layout/radial5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08D5F8C8-0555-4DFD-A5A1-0D23EE1C9271}">
      <dgm:prSet phldrT="[Text]" custT="1"/>
      <dgm:spPr/>
      <dgm:t>
        <a:bodyPr/>
        <a:lstStyle/>
        <a:p>
          <a:r>
            <a:rPr lang="en-GB" sz="2800" b="1" dirty="0"/>
            <a:t>Independent Learning</a:t>
          </a:r>
        </a:p>
      </dgm:t>
    </dgm:pt>
    <dgm:pt modelId="{E60A429E-3C5C-4740-B4FF-BAFC27519A91}" type="parTrans" cxnId="{42C987AF-8A87-4ADF-82C4-CADFF5E68C01}">
      <dgm:prSet/>
      <dgm:spPr/>
      <dgm:t>
        <a:bodyPr/>
        <a:lstStyle/>
        <a:p>
          <a:endParaRPr lang="en-GB"/>
        </a:p>
      </dgm:t>
    </dgm:pt>
    <dgm:pt modelId="{AE6E306A-901D-4FD1-ACDB-61D3AC554BB4}" type="sibTrans" cxnId="{42C987AF-8A87-4ADF-82C4-CADFF5E68C01}">
      <dgm:prSet/>
      <dgm:spPr/>
      <dgm:t>
        <a:bodyPr/>
        <a:lstStyle/>
        <a:p>
          <a:endParaRPr lang="en-GB"/>
        </a:p>
      </dgm:t>
    </dgm:pt>
    <dgm:pt modelId="{5638BD2F-EDE4-4A1C-83BB-AB71C2E6C5EE}">
      <dgm:prSet phldrT="[Text]" custT="1"/>
      <dgm:spPr/>
      <dgm:t>
        <a:bodyPr/>
        <a:lstStyle/>
        <a:p>
          <a:r>
            <a:rPr lang="en-GB" sz="1600" b="1" dirty="0"/>
            <a:t>Accessing help</a:t>
          </a:r>
        </a:p>
      </dgm:t>
    </dgm:pt>
    <dgm:pt modelId="{410FBEDA-43EE-4348-9BD4-9CED51E91DFC}" type="parTrans" cxnId="{B4AB007C-1C61-4CEB-A2BA-59EF5DFA2160}">
      <dgm:prSet/>
      <dgm:spPr/>
      <dgm:t>
        <a:bodyPr/>
        <a:lstStyle/>
        <a:p>
          <a:endParaRPr lang="en-GB"/>
        </a:p>
      </dgm:t>
    </dgm:pt>
    <dgm:pt modelId="{CD560EF8-79A7-4927-9BEE-303FD01EDC03}" type="sibTrans" cxnId="{B4AB007C-1C61-4CEB-A2BA-59EF5DFA2160}">
      <dgm:prSet/>
      <dgm:spPr/>
      <dgm:t>
        <a:bodyPr/>
        <a:lstStyle/>
        <a:p>
          <a:endParaRPr lang="en-GB"/>
        </a:p>
      </dgm:t>
    </dgm:pt>
    <dgm:pt modelId="{8954ECE8-7785-45F0-807E-FD0053730A65}">
      <dgm:prSet phldrT="[Text]" custT="1"/>
      <dgm:spPr/>
      <dgm:t>
        <a:bodyPr/>
        <a:lstStyle/>
        <a:p>
          <a:r>
            <a:rPr lang="en-GB" sz="1600" b="1" dirty="0"/>
            <a:t>Self organisation</a:t>
          </a:r>
        </a:p>
      </dgm:t>
    </dgm:pt>
    <dgm:pt modelId="{E25FCAD5-711C-41C3-A50F-B9F6545847A6}" type="parTrans" cxnId="{8BF2E55F-F72C-4D67-8484-BA706C2A34F1}">
      <dgm:prSet/>
      <dgm:spPr/>
      <dgm:t>
        <a:bodyPr/>
        <a:lstStyle/>
        <a:p>
          <a:endParaRPr lang="en-GB"/>
        </a:p>
      </dgm:t>
    </dgm:pt>
    <dgm:pt modelId="{5810F707-3015-4831-B41F-906748649A0F}" type="sibTrans" cxnId="{8BF2E55F-F72C-4D67-8484-BA706C2A34F1}">
      <dgm:prSet/>
      <dgm:spPr/>
      <dgm:t>
        <a:bodyPr/>
        <a:lstStyle/>
        <a:p>
          <a:endParaRPr lang="en-GB"/>
        </a:p>
      </dgm:t>
    </dgm:pt>
    <dgm:pt modelId="{15B8FA86-C15C-4A5A-BE72-72E8CEDAD0D3}">
      <dgm:prSet phldrT="[Text]" custT="1"/>
      <dgm:spPr/>
      <dgm:t>
        <a:bodyPr/>
        <a:lstStyle/>
        <a:p>
          <a:r>
            <a:rPr lang="en-GB" sz="1600" b="1" dirty="0"/>
            <a:t>Taking responsibility</a:t>
          </a:r>
        </a:p>
      </dgm:t>
    </dgm:pt>
    <dgm:pt modelId="{15388B61-104B-47F6-BEBA-AF28560E98C4}" type="parTrans" cxnId="{102DA012-C3DC-473A-8839-4B6C61DE852B}">
      <dgm:prSet/>
      <dgm:spPr/>
      <dgm:t>
        <a:bodyPr/>
        <a:lstStyle/>
        <a:p>
          <a:endParaRPr lang="en-GB"/>
        </a:p>
      </dgm:t>
    </dgm:pt>
    <dgm:pt modelId="{08A94FE1-1DBE-4AF1-8977-FDD5A8AA03DA}" type="sibTrans" cxnId="{102DA012-C3DC-473A-8839-4B6C61DE852B}">
      <dgm:prSet/>
      <dgm:spPr/>
      <dgm:t>
        <a:bodyPr/>
        <a:lstStyle/>
        <a:p>
          <a:endParaRPr lang="en-GB"/>
        </a:p>
      </dgm:t>
    </dgm:pt>
    <dgm:pt modelId="{DA13272A-FFAE-4A68-876E-A49F15C1172D}">
      <dgm:prSet phldrT="[Text]" custT="1"/>
      <dgm:spPr/>
      <dgm:t>
        <a:bodyPr/>
        <a:lstStyle/>
        <a:p>
          <a:r>
            <a:rPr lang="en-GB" sz="1600" b="1" dirty="0"/>
            <a:t>Self expression</a:t>
          </a:r>
        </a:p>
      </dgm:t>
    </dgm:pt>
    <dgm:pt modelId="{874704E9-781B-4FE0-873A-55A596D9B853}" type="parTrans" cxnId="{98EB67DD-18FF-443C-B53C-09D96168440E}">
      <dgm:prSet/>
      <dgm:spPr/>
      <dgm:t>
        <a:bodyPr/>
        <a:lstStyle/>
        <a:p>
          <a:endParaRPr lang="en-GB"/>
        </a:p>
      </dgm:t>
    </dgm:pt>
    <dgm:pt modelId="{224CBE0E-E90C-4337-81A9-EA0CBAA16061}" type="sibTrans" cxnId="{98EB67DD-18FF-443C-B53C-09D96168440E}">
      <dgm:prSet/>
      <dgm:spPr/>
      <dgm:t>
        <a:bodyPr/>
        <a:lstStyle/>
        <a:p>
          <a:endParaRPr lang="en-GB"/>
        </a:p>
      </dgm:t>
    </dgm:pt>
    <dgm:pt modelId="{C9BDED94-3BD0-47B9-925E-6448867F83E5}" type="pres">
      <dgm:prSet presAssocID="{B4B228E0-245F-4F48-8AC6-F26F9D88B14E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9AAB0D3-EAED-4B1F-88D0-15DE53F5CD25}" type="pres">
      <dgm:prSet presAssocID="{08D5F8C8-0555-4DFD-A5A1-0D23EE1C9271}" presName="centerShape" presStyleLbl="node0" presStyleIdx="0" presStyleCnt="1" custScaleX="307879" custScaleY="126419"/>
      <dgm:spPr>
        <a:prstGeom prst="roundRect">
          <a:avLst/>
        </a:prstGeom>
      </dgm:spPr>
    </dgm:pt>
    <dgm:pt modelId="{2BFAC708-7ADE-421D-895C-7E5A4862026C}" type="pres">
      <dgm:prSet presAssocID="{410FBEDA-43EE-4348-9BD4-9CED51E91DFC}" presName="parTrans" presStyleLbl="sibTrans2D1" presStyleIdx="0" presStyleCnt="4" custAng="10800000" custScaleX="186106" custLinFactNeighborY="-1666"/>
      <dgm:spPr/>
    </dgm:pt>
    <dgm:pt modelId="{8B26AC9D-1E5D-4789-ADD4-4A9285857CFC}" type="pres">
      <dgm:prSet presAssocID="{410FBEDA-43EE-4348-9BD4-9CED51E91DFC}" presName="connectorText" presStyleLbl="sibTrans2D1" presStyleIdx="0" presStyleCnt="4"/>
      <dgm:spPr/>
    </dgm:pt>
    <dgm:pt modelId="{9BA09F3B-00C0-4FC0-86C9-B77FE785F90E}" type="pres">
      <dgm:prSet presAssocID="{5638BD2F-EDE4-4A1C-83BB-AB71C2E6C5EE}" presName="node" presStyleLbl="node1" presStyleIdx="0" presStyleCnt="4" custScaleX="205016" custScaleY="75682" custRadScaleRad="96814">
        <dgm:presLayoutVars>
          <dgm:bulletEnabled val="1"/>
        </dgm:presLayoutVars>
      </dgm:prSet>
      <dgm:spPr>
        <a:prstGeom prst="roundRect">
          <a:avLst/>
        </a:prstGeom>
      </dgm:spPr>
    </dgm:pt>
    <dgm:pt modelId="{5F998542-666C-411F-B777-2DDBAA0AF1EB}" type="pres">
      <dgm:prSet presAssocID="{E25FCAD5-711C-41C3-A50F-B9F6545847A6}" presName="parTrans" presStyleLbl="sibTrans2D1" presStyleIdx="1" presStyleCnt="4" custAng="10800000" custScaleX="168480" custLinFactNeighborX="-6868"/>
      <dgm:spPr/>
    </dgm:pt>
    <dgm:pt modelId="{A57B5823-3AD1-4CAF-A4BA-00C7C3ACCC1B}" type="pres">
      <dgm:prSet presAssocID="{E25FCAD5-711C-41C3-A50F-B9F6545847A6}" presName="connectorText" presStyleLbl="sibTrans2D1" presStyleIdx="1" presStyleCnt="4"/>
      <dgm:spPr/>
    </dgm:pt>
    <dgm:pt modelId="{66F90972-A26C-4330-A458-8BC79E454522}" type="pres">
      <dgm:prSet presAssocID="{8954ECE8-7785-45F0-807E-FD0053730A65}" presName="node" presStyleLbl="node1" presStyleIdx="1" presStyleCnt="4" custScaleX="185565" custScaleY="74949" custRadScaleRad="190855">
        <dgm:presLayoutVars>
          <dgm:bulletEnabled val="1"/>
        </dgm:presLayoutVars>
      </dgm:prSet>
      <dgm:spPr>
        <a:prstGeom prst="roundRect">
          <a:avLst/>
        </a:prstGeom>
      </dgm:spPr>
    </dgm:pt>
    <dgm:pt modelId="{4C5128ED-D0E6-4DCA-9A9E-B82504016843}" type="pres">
      <dgm:prSet presAssocID="{15388B61-104B-47F6-BEBA-AF28560E98C4}" presName="parTrans" presStyleLbl="sibTrans2D1" presStyleIdx="2" presStyleCnt="4" custAng="10800000" custScaleX="185620" custLinFactNeighborY="12427"/>
      <dgm:spPr/>
    </dgm:pt>
    <dgm:pt modelId="{8493EEC2-C93C-4AD3-8D69-70F15494C512}" type="pres">
      <dgm:prSet presAssocID="{15388B61-104B-47F6-BEBA-AF28560E98C4}" presName="connectorText" presStyleLbl="sibTrans2D1" presStyleIdx="2" presStyleCnt="4"/>
      <dgm:spPr/>
    </dgm:pt>
    <dgm:pt modelId="{7AE7336F-6014-4EB2-BDF7-9B7713993C75}" type="pres">
      <dgm:prSet presAssocID="{15B8FA86-C15C-4A5A-BE72-72E8CEDAD0D3}" presName="node" presStyleLbl="node1" presStyleIdx="2" presStyleCnt="4" custScaleX="232811" custScaleY="75689" custRadScaleRad="95164">
        <dgm:presLayoutVars>
          <dgm:bulletEnabled val="1"/>
        </dgm:presLayoutVars>
      </dgm:prSet>
      <dgm:spPr>
        <a:prstGeom prst="roundRect">
          <a:avLst/>
        </a:prstGeom>
      </dgm:spPr>
    </dgm:pt>
    <dgm:pt modelId="{50060DDA-F508-45D3-B6FD-FCEC25E35B85}" type="pres">
      <dgm:prSet presAssocID="{874704E9-781B-4FE0-873A-55A596D9B853}" presName="parTrans" presStyleLbl="sibTrans2D1" presStyleIdx="3" presStyleCnt="4" custAng="10800000" custScaleX="172047" custLinFactNeighborX="4703"/>
      <dgm:spPr/>
    </dgm:pt>
    <dgm:pt modelId="{FB8A6A54-8CCB-4635-9C5C-26BE3E8A949F}" type="pres">
      <dgm:prSet presAssocID="{874704E9-781B-4FE0-873A-55A596D9B853}" presName="connectorText" presStyleLbl="sibTrans2D1" presStyleIdx="3" presStyleCnt="4"/>
      <dgm:spPr/>
    </dgm:pt>
    <dgm:pt modelId="{CC3071DB-E2AF-4DCB-BB5A-B03C20987D11}" type="pres">
      <dgm:prSet presAssocID="{DA13272A-FFAE-4A68-876E-A49F15C1172D}" presName="node" presStyleLbl="node1" presStyleIdx="3" presStyleCnt="4" custScaleX="177040" custScaleY="74949" custRadScaleRad="187714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55CAC604-5AAB-4B6C-94FD-BB7955E2724A}" type="presOf" srcId="{08D5F8C8-0555-4DFD-A5A1-0D23EE1C9271}" destId="{49AAB0D3-EAED-4B1F-88D0-15DE53F5CD25}" srcOrd="0" destOrd="0" presId="urn:microsoft.com/office/officeart/2005/8/layout/radial5"/>
    <dgm:cxn modelId="{102DA012-C3DC-473A-8839-4B6C61DE852B}" srcId="{08D5F8C8-0555-4DFD-A5A1-0D23EE1C9271}" destId="{15B8FA86-C15C-4A5A-BE72-72E8CEDAD0D3}" srcOrd="2" destOrd="0" parTransId="{15388B61-104B-47F6-BEBA-AF28560E98C4}" sibTransId="{08A94FE1-1DBE-4AF1-8977-FDD5A8AA03DA}"/>
    <dgm:cxn modelId="{21992F1F-6D28-4B78-BD15-0C651C554D17}" type="presOf" srcId="{15388B61-104B-47F6-BEBA-AF28560E98C4}" destId="{4C5128ED-D0E6-4DCA-9A9E-B82504016843}" srcOrd="0" destOrd="0" presId="urn:microsoft.com/office/officeart/2005/8/layout/radial5"/>
    <dgm:cxn modelId="{BB68382D-DF31-42A5-B4D0-CF1EA5560D5E}" type="presOf" srcId="{B4B228E0-245F-4F48-8AC6-F26F9D88B14E}" destId="{C9BDED94-3BD0-47B9-925E-6448867F83E5}" srcOrd="0" destOrd="0" presId="urn:microsoft.com/office/officeart/2005/8/layout/radial5"/>
    <dgm:cxn modelId="{E9E5F63D-C370-4AD9-93FF-28E456356B76}" type="presOf" srcId="{DA13272A-FFAE-4A68-876E-A49F15C1172D}" destId="{CC3071DB-E2AF-4DCB-BB5A-B03C20987D11}" srcOrd="0" destOrd="0" presId="urn:microsoft.com/office/officeart/2005/8/layout/radial5"/>
    <dgm:cxn modelId="{8BF2E55F-F72C-4D67-8484-BA706C2A34F1}" srcId="{08D5F8C8-0555-4DFD-A5A1-0D23EE1C9271}" destId="{8954ECE8-7785-45F0-807E-FD0053730A65}" srcOrd="1" destOrd="0" parTransId="{E25FCAD5-711C-41C3-A50F-B9F6545847A6}" sibTransId="{5810F707-3015-4831-B41F-906748649A0F}"/>
    <dgm:cxn modelId="{B8278969-F5E3-48CE-ACD8-86781A707C02}" type="presOf" srcId="{410FBEDA-43EE-4348-9BD4-9CED51E91DFC}" destId="{2BFAC708-7ADE-421D-895C-7E5A4862026C}" srcOrd="0" destOrd="0" presId="urn:microsoft.com/office/officeart/2005/8/layout/radial5"/>
    <dgm:cxn modelId="{3D90346B-FEDB-4F06-B745-586D548EA391}" type="presOf" srcId="{15388B61-104B-47F6-BEBA-AF28560E98C4}" destId="{8493EEC2-C93C-4AD3-8D69-70F15494C512}" srcOrd="1" destOrd="0" presId="urn:microsoft.com/office/officeart/2005/8/layout/radial5"/>
    <dgm:cxn modelId="{E0F8AC6B-4F64-4589-8D0F-AACB90DC3E20}" type="presOf" srcId="{E25FCAD5-711C-41C3-A50F-B9F6545847A6}" destId="{A57B5823-3AD1-4CAF-A4BA-00C7C3ACCC1B}" srcOrd="1" destOrd="0" presId="urn:microsoft.com/office/officeart/2005/8/layout/radial5"/>
    <dgm:cxn modelId="{A75DD070-63BE-4692-8309-8E7C5A484FBE}" type="presOf" srcId="{5638BD2F-EDE4-4A1C-83BB-AB71C2E6C5EE}" destId="{9BA09F3B-00C0-4FC0-86C9-B77FE785F90E}" srcOrd="0" destOrd="0" presId="urn:microsoft.com/office/officeart/2005/8/layout/radial5"/>
    <dgm:cxn modelId="{BFEB1B73-841B-48A7-98F8-E6C5D566088C}" type="presOf" srcId="{15B8FA86-C15C-4A5A-BE72-72E8CEDAD0D3}" destId="{7AE7336F-6014-4EB2-BDF7-9B7713993C75}" srcOrd="0" destOrd="0" presId="urn:microsoft.com/office/officeart/2005/8/layout/radial5"/>
    <dgm:cxn modelId="{05016A5A-4EEB-4CE6-B719-1C83A8F5778D}" type="presOf" srcId="{874704E9-781B-4FE0-873A-55A596D9B853}" destId="{50060DDA-F508-45D3-B6FD-FCEC25E35B85}" srcOrd="0" destOrd="0" presId="urn:microsoft.com/office/officeart/2005/8/layout/radial5"/>
    <dgm:cxn modelId="{B4AB007C-1C61-4CEB-A2BA-59EF5DFA2160}" srcId="{08D5F8C8-0555-4DFD-A5A1-0D23EE1C9271}" destId="{5638BD2F-EDE4-4A1C-83BB-AB71C2E6C5EE}" srcOrd="0" destOrd="0" parTransId="{410FBEDA-43EE-4348-9BD4-9CED51E91DFC}" sibTransId="{CD560EF8-79A7-4927-9BEE-303FD01EDC03}"/>
    <dgm:cxn modelId="{3A8CB492-D622-4CF9-8BF2-803EFD9729C2}" type="presOf" srcId="{874704E9-781B-4FE0-873A-55A596D9B853}" destId="{FB8A6A54-8CCB-4635-9C5C-26BE3E8A949F}" srcOrd="1" destOrd="0" presId="urn:microsoft.com/office/officeart/2005/8/layout/radial5"/>
    <dgm:cxn modelId="{1F97A793-4B54-479A-BE7C-497566DD4D37}" type="presOf" srcId="{E25FCAD5-711C-41C3-A50F-B9F6545847A6}" destId="{5F998542-666C-411F-B777-2DDBAA0AF1EB}" srcOrd="0" destOrd="0" presId="urn:microsoft.com/office/officeart/2005/8/layout/radial5"/>
    <dgm:cxn modelId="{42C987AF-8A87-4ADF-82C4-CADFF5E68C01}" srcId="{B4B228E0-245F-4F48-8AC6-F26F9D88B14E}" destId="{08D5F8C8-0555-4DFD-A5A1-0D23EE1C9271}" srcOrd="0" destOrd="0" parTransId="{E60A429E-3C5C-4740-B4FF-BAFC27519A91}" sibTransId="{AE6E306A-901D-4FD1-ACDB-61D3AC554BB4}"/>
    <dgm:cxn modelId="{98EB67DD-18FF-443C-B53C-09D96168440E}" srcId="{08D5F8C8-0555-4DFD-A5A1-0D23EE1C9271}" destId="{DA13272A-FFAE-4A68-876E-A49F15C1172D}" srcOrd="3" destOrd="0" parTransId="{874704E9-781B-4FE0-873A-55A596D9B853}" sibTransId="{224CBE0E-E90C-4337-81A9-EA0CBAA16061}"/>
    <dgm:cxn modelId="{3B3EB7E7-1050-400D-8DC4-3389CCC3FF13}" type="presOf" srcId="{8954ECE8-7785-45F0-807E-FD0053730A65}" destId="{66F90972-A26C-4330-A458-8BC79E454522}" srcOrd="0" destOrd="0" presId="urn:microsoft.com/office/officeart/2005/8/layout/radial5"/>
    <dgm:cxn modelId="{4D7674EA-71C9-4921-AE37-B072E3867E61}" type="presOf" srcId="{410FBEDA-43EE-4348-9BD4-9CED51E91DFC}" destId="{8B26AC9D-1E5D-4789-ADD4-4A9285857CFC}" srcOrd="1" destOrd="0" presId="urn:microsoft.com/office/officeart/2005/8/layout/radial5"/>
    <dgm:cxn modelId="{C0C19443-6324-4CA8-81A7-66514126274B}" type="presParOf" srcId="{C9BDED94-3BD0-47B9-925E-6448867F83E5}" destId="{49AAB0D3-EAED-4B1F-88D0-15DE53F5CD25}" srcOrd="0" destOrd="0" presId="urn:microsoft.com/office/officeart/2005/8/layout/radial5"/>
    <dgm:cxn modelId="{EFEED64C-C9DE-49C5-BED6-44DAD2FD40E2}" type="presParOf" srcId="{C9BDED94-3BD0-47B9-925E-6448867F83E5}" destId="{2BFAC708-7ADE-421D-895C-7E5A4862026C}" srcOrd="1" destOrd="0" presId="urn:microsoft.com/office/officeart/2005/8/layout/radial5"/>
    <dgm:cxn modelId="{0B2F64C3-E7D7-4CF6-BE7B-AED89252EBC3}" type="presParOf" srcId="{2BFAC708-7ADE-421D-895C-7E5A4862026C}" destId="{8B26AC9D-1E5D-4789-ADD4-4A9285857CFC}" srcOrd="0" destOrd="0" presId="urn:microsoft.com/office/officeart/2005/8/layout/radial5"/>
    <dgm:cxn modelId="{7381D853-A372-4E23-BCF4-923CACE88809}" type="presParOf" srcId="{C9BDED94-3BD0-47B9-925E-6448867F83E5}" destId="{9BA09F3B-00C0-4FC0-86C9-B77FE785F90E}" srcOrd="2" destOrd="0" presId="urn:microsoft.com/office/officeart/2005/8/layout/radial5"/>
    <dgm:cxn modelId="{FF2D5EE5-E28D-4CBC-86D2-1A1B99A0F287}" type="presParOf" srcId="{C9BDED94-3BD0-47B9-925E-6448867F83E5}" destId="{5F998542-666C-411F-B777-2DDBAA0AF1EB}" srcOrd="3" destOrd="0" presId="urn:microsoft.com/office/officeart/2005/8/layout/radial5"/>
    <dgm:cxn modelId="{196C1B26-4151-4F91-84A4-BE5040711B37}" type="presParOf" srcId="{5F998542-666C-411F-B777-2DDBAA0AF1EB}" destId="{A57B5823-3AD1-4CAF-A4BA-00C7C3ACCC1B}" srcOrd="0" destOrd="0" presId="urn:microsoft.com/office/officeart/2005/8/layout/radial5"/>
    <dgm:cxn modelId="{57238605-96A9-4FA6-8AAC-1DD842FF078E}" type="presParOf" srcId="{C9BDED94-3BD0-47B9-925E-6448867F83E5}" destId="{66F90972-A26C-4330-A458-8BC79E454522}" srcOrd="4" destOrd="0" presId="urn:microsoft.com/office/officeart/2005/8/layout/radial5"/>
    <dgm:cxn modelId="{F3F2203F-A810-4026-8BCF-68662683DF59}" type="presParOf" srcId="{C9BDED94-3BD0-47B9-925E-6448867F83E5}" destId="{4C5128ED-D0E6-4DCA-9A9E-B82504016843}" srcOrd="5" destOrd="0" presId="urn:microsoft.com/office/officeart/2005/8/layout/radial5"/>
    <dgm:cxn modelId="{86ADDEF5-D1E4-4967-8643-B9B0441DDE13}" type="presParOf" srcId="{4C5128ED-D0E6-4DCA-9A9E-B82504016843}" destId="{8493EEC2-C93C-4AD3-8D69-70F15494C512}" srcOrd="0" destOrd="0" presId="urn:microsoft.com/office/officeart/2005/8/layout/radial5"/>
    <dgm:cxn modelId="{C64A18D0-085D-434B-8252-F5160B45B5C4}" type="presParOf" srcId="{C9BDED94-3BD0-47B9-925E-6448867F83E5}" destId="{7AE7336F-6014-4EB2-BDF7-9B7713993C75}" srcOrd="6" destOrd="0" presId="urn:microsoft.com/office/officeart/2005/8/layout/radial5"/>
    <dgm:cxn modelId="{EB8DE232-8400-40C2-AA5E-C1EBB26E420F}" type="presParOf" srcId="{C9BDED94-3BD0-47B9-925E-6448867F83E5}" destId="{50060DDA-F508-45D3-B6FD-FCEC25E35B85}" srcOrd="7" destOrd="0" presId="urn:microsoft.com/office/officeart/2005/8/layout/radial5"/>
    <dgm:cxn modelId="{AE1FFA08-19F4-4FAF-B679-5389FDBDF492}" type="presParOf" srcId="{50060DDA-F508-45D3-B6FD-FCEC25E35B85}" destId="{FB8A6A54-8CCB-4635-9C5C-26BE3E8A949F}" srcOrd="0" destOrd="0" presId="urn:microsoft.com/office/officeart/2005/8/layout/radial5"/>
    <dgm:cxn modelId="{53ECEAEF-FABA-4977-B365-4CFF3810B298}" type="presParOf" srcId="{C9BDED94-3BD0-47B9-925E-6448867F83E5}" destId="{CC3071DB-E2AF-4DCB-BB5A-B03C20987D11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AAB0D3-EAED-4B1F-88D0-15DE53F5CD25}">
      <dsp:nvSpPr>
        <dsp:cNvPr id="0" name=""/>
        <dsp:cNvSpPr/>
      </dsp:nvSpPr>
      <dsp:spPr>
        <a:xfrm>
          <a:off x="2978730" y="1468671"/>
          <a:ext cx="3211891" cy="131884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/>
            <a:t>Independent Learning</a:t>
          </a:r>
        </a:p>
      </dsp:txBody>
      <dsp:txXfrm>
        <a:off x="3043111" y="1533052"/>
        <a:ext cx="3083129" cy="1190081"/>
      </dsp:txXfrm>
    </dsp:sp>
    <dsp:sp modelId="{2BFAC708-7ADE-421D-895C-7E5A4862026C}">
      <dsp:nvSpPr>
        <dsp:cNvPr id="0" name=""/>
        <dsp:cNvSpPr/>
      </dsp:nvSpPr>
      <dsp:spPr>
        <a:xfrm rot="5400000">
          <a:off x="4370816" y="1061899"/>
          <a:ext cx="427721" cy="380247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/>
        </a:p>
      </dsp:txBody>
      <dsp:txXfrm>
        <a:off x="4427853" y="1080911"/>
        <a:ext cx="313647" cy="228149"/>
      </dsp:txXfrm>
    </dsp:sp>
    <dsp:sp modelId="{9BA09F3B-00C0-4FC0-86C9-B77FE785F90E}">
      <dsp:nvSpPr>
        <dsp:cNvPr id="0" name=""/>
        <dsp:cNvSpPr/>
      </dsp:nvSpPr>
      <dsp:spPr>
        <a:xfrm>
          <a:off x="3438253" y="188628"/>
          <a:ext cx="2292846" cy="84640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Accessing help</a:t>
          </a:r>
        </a:p>
      </dsp:txBody>
      <dsp:txXfrm>
        <a:off x="3479571" y="229946"/>
        <a:ext cx="2210210" cy="763771"/>
      </dsp:txXfrm>
    </dsp:sp>
    <dsp:sp modelId="{5F998542-666C-411F-B777-2DDBAA0AF1EB}">
      <dsp:nvSpPr>
        <dsp:cNvPr id="0" name=""/>
        <dsp:cNvSpPr/>
      </dsp:nvSpPr>
      <dsp:spPr>
        <a:xfrm rot="10800000">
          <a:off x="6191357" y="1937969"/>
          <a:ext cx="308503" cy="380247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/>
        </a:p>
      </dsp:txBody>
      <dsp:txXfrm>
        <a:off x="6283908" y="2014018"/>
        <a:ext cx="215952" cy="228149"/>
      </dsp:txXfrm>
    </dsp:sp>
    <dsp:sp modelId="{66F90972-A26C-4330-A458-8BC79E454522}">
      <dsp:nvSpPr>
        <dsp:cNvPr id="0" name=""/>
        <dsp:cNvSpPr/>
      </dsp:nvSpPr>
      <dsp:spPr>
        <a:xfrm>
          <a:off x="6536112" y="1708987"/>
          <a:ext cx="2075311" cy="83821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Self organisation</a:t>
          </a:r>
        </a:p>
      </dsp:txBody>
      <dsp:txXfrm>
        <a:off x="6577030" y="1749905"/>
        <a:ext cx="1993475" cy="756374"/>
      </dsp:txXfrm>
    </dsp:sp>
    <dsp:sp modelId="{4C5128ED-D0E6-4DCA-9A9E-B82504016843}">
      <dsp:nvSpPr>
        <dsp:cNvPr id="0" name=""/>
        <dsp:cNvSpPr/>
      </dsp:nvSpPr>
      <dsp:spPr>
        <a:xfrm rot="16200000">
          <a:off x="4384105" y="2842405"/>
          <a:ext cx="401143" cy="380247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/>
        </a:p>
      </dsp:txBody>
      <dsp:txXfrm>
        <a:off x="4441142" y="2975491"/>
        <a:ext cx="287069" cy="228149"/>
      </dsp:txXfrm>
    </dsp:sp>
    <dsp:sp modelId="{7AE7336F-6014-4EB2-BDF7-9B7713993C75}">
      <dsp:nvSpPr>
        <dsp:cNvPr id="0" name=""/>
        <dsp:cNvSpPr/>
      </dsp:nvSpPr>
      <dsp:spPr>
        <a:xfrm>
          <a:off x="3282827" y="3195268"/>
          <a:ext cx="2603698" cy="846486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Taking responsibility</a:t>
          </a:r>
        </a:p>
      </dsp:txBody>
      <dsp:txXfrm>
        <a:off x="3324149" y="3236590"/>
        <a:ext cx="2521054" cy="763842"/>
      </dsp:txXfrm>
    </dsp:sp>
    <dsp:sp modelId="{50060DDA-F508-45D3-B6FD-FCEC25E35B85}">
      <dsp:nvSpPr>
        <dsp:cNvPr id="0" name=""/>
        <dsp:cNvSpPr/>
      </dsp:nvSpPr>
      <dsp:spPr>
        <a:xfrm>
          <a:off x="2663656" y="1937969"/>
          <a:ext cx="313647" cy="380247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/>
        </a:p>
      </dsp:txBody>
      <dsp:txXfrm rot="10800000">
        <a:off x="2663656" y="2014018"/>
        <a:ext cx="219553" cy="228149"/>
      </dsp:txXfrm>
    </dsp:sp>
    <dsp:sp modelId="{CC3071DB-E2AF-4DCB-BB5A-B03C20987D11}">
      <dsp:nvSpPr>
        <dsp:cNvPr id="0" name=""/>
        <dsp:cNvSpPr/>
      </dsp:nvSpPr>
      <dsp:spPr>
        <a:xfrm>
          <a:off x="654792" y="1708987"/>
          <a:ext cx="1979969" cy="83821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Self expression</a:t>
          </a:r>
        </a:p>
      </dsp:txBody>
      <dsp:txXfrm>
        <a:off x="695710" y="1749905"/>
        <a:ext cx="1898133" cy="7563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C7DBA-E201-AF4F-B8ED-0FA854C2A712}" type="datetimeFigureOut">
              <a:rPr lang="en-US" smtClean="0"/>
              <a:pPr/>
              <a:t>9/3/2020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0D22A-86AA-AF4F-A15D-C6336BE1B4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234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785EC2-D37B-4AD1-8B29-B25EB4D04392}" type="datetimeFigureOut">
              <a:rPr lang="en-GB" smtClean="0"/>
              <a:pPr/>
              <a:t>03/09/2020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75B9A-8342-4170-807C-7C3FF4D2611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341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975B9A-8342-4170-807C-7C3FF4D2611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579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975B9A-8342-4170-807C-7C3FF4D2611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662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975B9A-8342-4170-807C-7C3FF4D2611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788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8534400" cy="1470025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8225-403A-4AD0-BF32-CF2B1CE1AE2C}" type="datetime6">
              <a:rPr lang="en-US" smtClean="0"/>
              <a:t>September 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 AND 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F254-26D3-4E50-98DF-6C68BE574C8B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331788" y="1268760"/>
            <a:ext cx="922972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Picture 10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4488" y="332936"/>
            <a:ext cx="3014626" cy="602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210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 2 with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552" y="88652"/>
            <a:ext cx="8569324" cy="8200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0552" y="908720"/>
            <a:ext cx="4176464" cy="5256584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3412" y="908720"/>
            <a:ext cx="4176464" cy="5256584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483E7-7104-47DC-A14B-E977CFBAF7D1}" type="datetime6">
              <a:rPr lang="en-US" smtClean="0"/>
              <a:t>September 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 AND 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F254-26D3-4E50-98DF-6C68BE574C8B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31788" y="764704"/>
            <a:ext cx="922972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7193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180" y="909637"/>
            <a:ext cx="8569324" cy="85083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0552" y="1844824"/>
            <a:ext cx="4176464" cy="426142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ABC5-19C3-4F39-B6C1-6D315A2B12BF}" type="datetime6">
              <a:rPr lang="en-US" smtClean="0"/>
              <a:t>September 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 AND 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F254-26D3-4E50-98DF-6C68BE574C8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6321152" y="1903413"/>
            <a:ext cx="2311400" cy="2332037"/>
          </a:xfrm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lIns="108000" tIns="108000" rIns="108000" bIns="108000" anchor="ctr" anchorCtr="0">
            <a:normAutofit/>
          </a:bodyPr>
          <a:lstStyle>
            <a:lvl1pPr marL="0" indent="0" algn="ctr">
              <a:buNone/>
              <a:defRPr sz="2400" b="0" i="1"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2" name="Straight Connector 11"/>
          <p:cNvCxnSpPr>
            <a:stCxn id="10" idx="2"/>
          </p:cNvCxnSpPr>
          <p:nvPr userDrawn="1"/>
        </p:nvCxnSpPr>
        <p:spPr>
          <a:xfrm flipH="1">
            <a:off x="7473280" y="4235450"/>
            <a:ext cx="3572" cy="2101651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331788" y="764704"/>
            <a:ext cx="922972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Picture 10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5726" y="190500"/>
            <a:ext cx="2335394" cy="467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663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552" y="57881"/>
            <a:ext cx="8569324" cy="85083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0552" y="908720"/>
            <a:ext cx="4176464" cy="5197524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729B0-8F47-4922-9A88-186A121B6A89}" type="datetime6">
              <a:rPr lang="en-US" smtClean="0"/>
              <a:t>September 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 AND 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F254-26D3-4E50-98DF-6C68BE574C8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6321152" y="1903413"/>
            <a:ext cx="2311400" cy="2332037"/>
          </a:xfrm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lIns="108000" tIns="108000" rIns="108000" bIns="108000" anchor="ctr" anchorCtr="0">
            <a:normAutofit/>
          </a:bodyPr>
          <a:lstStyle>
            <a:lvl1pPr marL="0" indent="0" algn="ctr">
              <a:buNone/>
              <a:defRPr sz="2400" b="0" i="1"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2" name="Straight Connector 11"/>
          <p:cNvCxnSpPr>
            <a:stCxn id="10" idx="2"/>
          </p:cNvCxnSpPr>
          <p:nvPr userDrawn="1"/>
        </p:nvCxnSpPr>
        <p:spPr>
          <a:xfrm flipH="1">
            <a:off x="7473280" y="4235450"/>
            <a:ext cx="3572" cy="2101651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331788" y="764704"/>
            <a:ext cx="922972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8663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4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552" y="909638"/>
            <a:ext cx="8569324" cy="838264"/>
          </a:xfrm>
          <a:ln>
            <a:noFill/>
          </a:ln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0552" y="1844825"/>
            <a:ext cx="4176464" cy="4138364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66421-F03A-4253-A0D4-C8047579FCC7}" type="datetime6">
              <a:rPr lang="en-US" smtClean="0"/>
              <a:t>September 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 AND 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F254-26D3-4E50-98DF-6C68BE574C8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6321425" y="1916832"/>
            <a:ext cx="2311400" cy="2332037"/>
          </a:xfrm>
          <a:solidFill>
            <a:srgbClr val="00212F"/>
          </a:solidFill>
          <a:ln w="12700">
            <a:solidFill>
              <a:srgbClr val="00212F"/>
            </a:solidFill>
          </a:ln>
        </p:spPr>
        <p:txBody>
          <a:bodyPr lIns="108000" tIns="108000" rIns="108000" bIns="108000" anchor="ctr" anchorCtr="0">
            <a:normAutofit/>
          </a:bodyPr>
          <a:lstStyle>
            <a:lvl1pPr marL="0" indent="0" algn="ctr">
              <a:buNone/>
              <a:defRPr sz="2400" b="0" i="1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2" name="Straight Connector 11"/>
          <p:cNvCxnSpPr>
            <a:stCxn id="10" idx="2"/>
          </p:cNvCxnSpPr>
          <p:nvPr userDrawn="1"/>
        </p:nvCxnSpPr>
        <p:spPr>
          <a:xfrm flipH="1">
            <a:off x="7473280" y="4248869"/>
            <a:ext cx="3845" cy="2060451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331788" y="764704"/>
            <a:ext cx="922972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Picture 10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5726" y="190500"/>
            <a:ext cx="2335394" cy="467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1240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4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552" y="70456"/>
            <a:ext cx="8569324" cy="838264"/>
          </a:xfrm>
          <a:ln>
            <a:noFill/>
          </a:ln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0552" y="908720"/>
            <a:ext cx="4176464" cy="5074469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C16F-43D4-44A6-90F5-3A76F6F72C3A}" type="datetime6">
              <a:rPr lang="en-US" smtClean="0"/>
              <a:t>September 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 AND 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F254-26D3-4E50-98DF-6C68BE574C8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6321425" y="1916832"/>
            <a:ext cx="2311400" cy="2332037"/>
          </a:xfrm>
          <a:solidFill>
            <a:srgbClr val="00212F"/>
          </a:solidFill>
          <a:ln w="12700">
            <a:solidFill>
              <a:srgbClr val="00212F"/>
            </a:solidFill>
          </a:ln>
        </p:spPr>
        <p:txBody>
          <a:bodyPr lIns="108000" tIns="108000" rIns="108000" bIns="108000" anchor="ctr" anchorCtr="0">
            <a:normAutofit/>
          </a:bodyPr>
          <a:lstStyle>
            <a:lvl1pPr marL="0" indent="0" algn="ctr">
              <a:buNone/>
              <a:defRPr sz="2400" b="0" i="1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2" name="Straight Connector 11"/>
          <p:cNvCxnSpPr>
            <a:stCxn id="10" idx="2"/>
          </p:cNvCxnSpPr>
          <p:nvPr userDrawn="1"/>
        </p:nvCxnSpPr>
        <p:spPr>
          <a:xfrm flipH="1">
            <a:off x="7473280" y="4248869"/>
            <a:ext cx="3845" cy="2060451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331788" y="764704"/>
            <a:ext cx="922972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51240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ude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88AEF-8E4E-4D93-98D9-327E495FF119}" type="datetime6">
              <a:rPr lang="en-US" smtClean="0"/>
              <a:t>September 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 AND 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F254-26D3-4E50-98DF-6C68BE574C8B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31788" y="764704"/>
            <a:ext cx="922972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Picture 10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5726" y="190500"/>
            <a:ext cx="2335394" cy="467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3648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 with n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CDDF9-6A59-4168-8BA1-56692DF8EA4C}" type="datetime6">
              <a:rPr lang="en-US" smtClean="0"/>
              <a:t>September 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 AND AUTHOR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F254-26D3-4E50-98DF-6C68BE574C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1107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776FF-E9A9-466E-B71A-2AFC2BAF7735}" type="datetime6">
              <a:rPr lang="en-US" smtClean="0"/>
              <a:t>September 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 AND 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F254-26D3-4E50-98DF-6C68BE574C8B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331788" y="764704"/>
            <a:ext cx="922972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Picture 10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44404" y="2816763"/>
            <a:ext cx="3417192" cy="683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157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4700" y="1574476"/>
            <a:ext cx="3276600" cy="3276600"/>
          </a:xfr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82900" y="5182344"/>
            <a:ext cx="4140200" cy="8389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00212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>
            <a:solidFill>
              <a:srgbClr val="009FDF"/>
            </a:solidFill>
          </a:ln>
        </p:spPr>
        <p:txBody>
          <a:bodyPr/>
          <a:lstStyle/>
          <a:p>
            <a:fld id="{87A8E494-D9A1-4253-B1A5-131CDFF763BB}" type="datetime6">
              <a:rPr lang="en-US" smtClean="0"/>
              <a:t>September 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 AND 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rgbClr val="00212F"/>
          </a:solidFill>
        </p:spPr>
        <p:txBody>
          <a:bodyPr/>
          <a:lstStyle/>
          <a:p>
            <a:fld id="{653FF254-26D3-4E50-98DF-6C68BE574C8B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331788" y="1268760"/>
            <a:ext cx="922972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7" name="Picture 16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4488" y="332936"/>
            <a:ext cx="3014626" cy="602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663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4250" y="1484784"/>
            <a:ext cx="7924800" cy="918420"/>
          </a:xfrm>
          <a:ln>
            <a:noFill/>
          </a:ln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82900" y="5326360"/>
            <a:ext cx="4140200" cy="69492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2A16F-EEF4-4E1D-87E1-9346FF1C2924}" type="datetime6">
              <a:rPr lang="en-US" smtClean="0"/>
              <a:t>September 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 AND 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F254-26D3-4E50-98DF-6C68BE574C8B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331788" y="1268760"/>
            <a:ext cx="922972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Picture 17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4488" y="332936"/>
            <a:ext cx="3014626" cy="602932"/>
          </a:xfrm>
          <a:prstGeom prst="rect">
            <a:avLst/>
          </a:prstGeom>
        </p:spPr>
      </p:pic>
      <p:sp>
        <p:nvSpPr>
          <p:cNvPr id="20" name="Picture Placeholder 19"/>
          <p:cNvSpPr>
            <a:spLocks noGrp="1"/>
          </p:cNvSpPr>
          <p:nvPr>
            <p:ph type="pic" sz="quarter" idx="13" hasCustomPrompt="1"/>
          </p:nvPr>
        </p:nvSpPr>
        <p:spPr>
          <a:xfrm>
            <a:off x="2504728" y="2492896"/>
            <a:ext cx="4896544" cy="2808312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847613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82900" y="4797152"/>
            <a:ext cx="4140200" cy="8389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73D0-3EA9-4B12-A59A-31F0F595A128}" type="datetime6">
              <a:rPr lang="en-US" smtClean="0"/>
              <a:t>September 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 AND 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F254-26D3-4E50-98DF-6C68BE574C8B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 userDrawn="1"/>
        </p:nvCxnSpPr>
        <p:spPr>
          <a:xfrm flipH="1" flipV="1">
            <a:off x="4592960" y="3202666"/>
            <a:ext cx="855736" cy="786"/>
          </a:xfrm>
          <a:prstGeom prst="line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331788" y="1268760"/>
            <a:ext cx="922972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6" name="Picture 15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4488" y="332936"/>
            <a:ext cx="3014626" cy="602932"/>
          </a:xfrm>
          <a:prstGeom prst="rect">
            <a:avLst/>
          </a:prstGeom>
        </p:spPr>
      </p:pic>
      <p:sp>
        <p:nvSpPr>
          <p:cNvPr id="20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2432720" y="2122546"/>
            <a:ext cx="2160240" cy="2160240"/>
          </a:xfrm>
          <a:ln>
            <a:solidFill>
              <a:srgbClr val="00212F"/>
            </a:solidFill>
          </a:ln>
        </p:spPr>
        <p:txBody>
          <a:bodyPr/>
          <a:lstStyle>
            <a:lvl1pPr algn="ctr">
              <a:defRPr b="1">
                <a:solidFill>
                  <a:srgbClr val="009FDF"/>
                </a:solidFill>
                <a:latin typeface="+mj-lt"/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4"/>
          </p:nvPr>
        </p:nvSpPr>
        <p:spPr>
          <a:xfrm>
            <a:off x="5457056" y="2132856"/>
            <a:ext cx="2160240" cy="2160240"/>
          </a:xfrm>
          <a:ln>
            <a:solidFill>
              <a:srgbClr val="00212F"/>
            </a:solidFill>
          </a:ln>
        </p:spPr>
        <p:txBody>
          <a:bodyPr/>
          <a:lstStyle>
            <a:lvl1pPr algn="ctr">
              <a:defRPr b="1">
                <a:solidFill>
                  <a:srgbClr val="009FDF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136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25760" y="1856804"/>
            <a:ext cx="8564116" cy="1212155"/>
          </a:xfrm>
        </p:spPr>
        <p:txBody>
          <a:bodyPr anchor="ctr" anchorCtr="0">
            <a:normAutofit/>
          </a:bodyPr>
          <a:lstStyle>
            <a:lvl1pPr algn="l">
              <a:defRPr sz="3200" b="1" cap="none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0552" y="3140968"/>
            <a:ext cx="8569324" cy="1152128"/>
          </a:xfrm>
        </p:spPr>
        <p:txBody>
          <a:bodyPr anchor="ctr" anchorCtr="0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EDB4E-4021-4E62-9985-9DA542CCBF15}" type="datetime6">
              <a:rPr lang="en-US" smtClean="0"/>
              <a:t>September 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 AND 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F254-26D3-4E50-98DF-6C68BE574C8B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31788" y="764704"/>
            <a:ext cx="922972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Picture 7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5726" y="190500"/>
            <a:ext cx="2335394" cy="467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626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with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25760" y="1856804"/>
            <a:ext cx="8564116" cy="1212155"/>
          </a:xfrm>
        </p:spPr>
        <p:txBody>
          <a:bodyPr anchor="ctr" anchorCtr="0">
            <a:normAutofit/>
          </a:bodyPr>
          <a:lstStyle>
            <a:lvl1pPr algn="l">
              <a:defRPr sz="3200" b="1" cap="none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0552" y="3140968"/>
            <a:ext cx="8569324" cy="1152128"/>
          </a:xfrm>
        </p:spPr>
        <p:txBody>
          <a:bodyPr anchor="ctr" anchorCtr="0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5899-1C91-4511-B91D-AAF8406B578D}" type="datetime6">
              <a:rPr lang="en-US" smtClean="0"/>
              <a:t>September 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 AND 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F254-26D3-4E50-98DF-6C68BE574C8B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31788" y="764704"/>
            <a:ext cx="922972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862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552" y="908719"/>
            <a:ext cx="8425308" cy="817453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0552" y="1916112"/>
            <a:ext cx="8418512" cy="4105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21AC-EC10-4A5B-9D08-7F28E363FF2D}" type="datetime6">
              <a:rPr lang="en-US" smtClean="0"/>
              <a:t>September 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 AND 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F254-26D3-4E50-98DF-6C68BE574C8B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31788" y="764704"/>
            <a:ext cx="922972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Picture 7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5726" y="190500"/>
            <a:ext cx="2335394" cy="467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750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with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552" y="91267"/>
            <a:ext cx="8425308" cy="817453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0552" y="908720"/>
            <a:ext cx="8418512" cy="51125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F6238-D7ED-42E7-BA2C-CE556EC29E32}" type="datetime6">
              <a:rPr lang="en-US" smtClean="0"/>
              <a:t>September 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 AND 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F254-26D3-4E50-98DF-6C68BE574C8B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31788" y="764704"/>
            <a:ext cx="922972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1750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 2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552" y="908720"/>
            <a:ext cx="8569324" cy="8200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0552" y="1844824"/>
            <a:ext cx="4176464" cy="432048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3412" y="1844824"/>
            <a:ext cx="4176464" cy="4320480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D1ED0-F1EF-44F7-B557-6C1507303EF5}" type="datetime6">
              <a:rPr lang="en-US" smtClean="0"/>
              <a:t>September 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 AND 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F254-26D3-4E50-98DF-6C68BE574C8B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31788" y="764704"/>
            <a:ext cx="922972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Picture 8" descr="UoB_MASTER_Primary-Logo_800x160px_15k_Screen@72dpi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5726" y="190500"/>
            <a:ext cx="2335394" cy="467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193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44488" y="6306777"/>
            <a:ext cx="458787" cy="360040"/>
          </a:xfrm>
          <a:prstGeom prst="rect">
            <a:avLst/>
          </a:prstGeom>
          <a:solidFill>
            <a:srgbClr val="00212F"/>
          </a:solidFill>
          <a:ln>
            <a:solidFill>
              <a:srgbClr val="0021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rmAutofit/>
          </a:bodyPr>
          <a:lstStyle/>
          <a:p>
            <a:pPr algn="ctr"/>
            <a:endParaRPr lang="en-GB" sz="1050" b="1">
              <a:solidFill>
                <a:schemeClr val="bg1"/>
              </a:solidFill>
              <a:latin typeface="Lucida Sans"/>
              <a:cs typeface="Lucida San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13238" y="6306777"/>
            <a:ext cx="1187434" cy="360040"/>
          </a:xfrm>
          <a:prstGeom prst="rect">
            <a:avLst/>
          </a:prstGeom>
          <a:solidFill>
            <a:srgbClr val="0081BE"/>
          </a:solidFill>
          <a:ln>
            <a:solidFill>
              <a:srgbClr val="0081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rmAutofit/>
          </a:bodyPr>
          <a:lstStyle/>
          <a:p>
            <a:pPr algn="ctr"/>
            <a:endParaRPr lang="en-GB" sz="1050" b="1">
              <a:latin typeface="Lucida Sans"/>
              <a:cs typeface="Lucida San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35186" y="6304235"/>
            <a:ext cx="468089" cy="365125"/>
          </a:xfrm>
          <a:prstGeom prst="rect">
            <a:avLst/>
          </a:prstGeom>
        </p:spPr>
        <p:txBody>
          <a:bodyPr vert="horz" wrap="none" lIns="91440" tIns="45720" rIns="91440" bIns="45720" rtlCol="0" anchor="ctr" anchorCtr="0">
            <a:normAutofit/>
          </a:bodyPr>
          <a:lstStyle>
            <a:lvl1pPr algn="ctr">
              <a:defRPr sz="1050" b="1">
                <a:solidFill>
                  <a:schemeClr val="bg1"/>
                </a:solidFill>
                <a:latin typeface="Lucida Sans"/>
                <a:cs typeface="Lucida Sans"/>
              </a:defRPr>
            </a:lvl1pPr>
          </a:lstStyle>
          <a:p>
            <a:fld id="{653FF254-26D3-4E50-98DF-6C68BE574C8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2188" y="908719"/>
            <a:ext cx="8425308" cy="81745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2188" y="1844823"/>
            <a:ext cx="8418512" cy="431020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000672" y="6306777"/>
            <a:ext cx="7560840" cy="36004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>
              <a:latin typeface="Lucida Sans"/>
              <a:cs typeface="Lucida San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3275" y="6304235"/>
            <a:ext cx="1197397" cy="365125"/>
          </a:xfrm>
          <a:prstGeom prst="rect">
            <a:avLst/>
          </a:prstGeom>
        </p:spPr>
        <p:txBody>
          <a:bodyPr vert="horz" wrap="none" lIns="0" tIns="0" rIns="0" bIns="0" rtlCol="0" anchor="ctr" anchorCtr="0">
            <a:normAutofit/>
          </a:bodyPr>
          <a:lstStyle>
            <a:lvl1pPr algn="ctr">
              <a:defRPr sz="1050" b="1">
                <a:solidFill>
                  <a:schemeClr val="bg1"/>
                </a:solidFill>
                <a:latin typeface="Lucida Sans"/>
                <a:cs typeface="Lucida Sans"/>
              </a:defRPr>
            </a:lvl1pPr>
          </a:lstStyle>
          <a:p>
            <a:fld id="{1BCE9C38-00C8-4909-B7DA-E484A17CFD77}" type="datetime6">
              <a:rPr lang="en-US" smtClean="0"/>
              <a:t>September 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04235"/>
            <a:ext cx="3136900" cy="365125"/>
          </a:xfrm>
          <a:prstGeom prst="rect">
            <a:avLst/>
          </a:prstGeom>
        </p:spPr>
        <p:txBody>
          <a:bodyPr vert="horz" wrap="none" lIns="91440" tIns="45720" rIns="91440" bIns="45720" rtlCol="0" anchor="ctr" anchorCtr="0">
            <a:normAutofit/>
          </a:bodyPr>
          <a:lstStyle>
            <a:lvl1pPr algn="ctr">
              <a:defRPr sz="1050" b="0">
                <a:solidFill>
                  <a:sysClr val="windowText" lastClr="000000"/>
                </a:solidFill>
                <a:latin typeface="Lucida Sans"/>
                <a:cs typeface="Lucida Sans"/>
              </a:defRPr>
            </a:lvl1pPr>
          </a:lstStyle>
          <a:p>
            <a:r>
              <a:rPr lang="en-GB"/>
              <a:t>PRESENTATION TITLE AND AUTHOR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026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0" r:id="rId2"/>
    <p:sldLayoutId id="2147483661" r:id="rId3"/>
    <p:sldLayoutId id="2147483671" r:id="rId4"/>
    <p:sldLayoutId id="2147483651" r:id="rId5"/>
    <p:sldLayoutId id="2147483691" r:id="rId6"/>
    <p:sldLayoutId id="2147483650" r:id="rId7"/>
    <p:sldLayoutId id="2147483687" r:id="rId8"/>
    <p:sldLayoutId id="2147483652" r:id="rId9"/>
    <p:sldLayoutId id="2147483688" r:id="rId10"/>
    <p:sldLayoutId id="2147483665" r:id="rId11"/>
    <p:sldLayoutId id="2147483689" r:id="rId12"/>
    <p:sldLayoutId id="2147483668" r:id="rId13"/>
    <p:sldLayoutId id="2147483690" r:id="rId14"/>
    <p:sldLayoutId id="2147483693" r:id="rId15"/>
    <p:sldLayoutId id="2147483655" r:id="rId16"/>
    <p:sldLayoutId id="2147483672" r:id="rId17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 baseline="0">
          <a:solidFill>
            <a:srgbClr val="009FDF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ts val="0"/>
        </a:spcBef>
        <a:spcAft>
          <a:spcPts val="600"/>
        </a:spcAft>
        <a:buSzPct val="120000"/>
        <a:buFont typeface="Arial" panose="020B0604020202020204" pitchFamily="34" charset="0"/>
        <a:buChar char="•"/>
        <a:defRPr sz="2400" kern="1200">
          <a:solidFill>
            <a:srgbClr val="00363B"/>
          </a:solidFill>
          <a:latin typeface="Lucida Sans" panose="020B0602030504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2000" kern="1200">
          <a:solidFill>
            <a:srgbClr val="00363B"/>
          </a:solidFill>
          <a:latin typeface="Lucida Sans" panose="020B0602030504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rgbClr val="00363B"/>
          </a:solidFill>
          <a:latin typeface="Lucida Sans" panose="020B06020305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600" kern="1200">
          <a:solidFill>
            <a:srgbClr val="00363B"/>
          </a:solidFill>
          <a:latin typeface="Lucida Sans" panose="020B06020305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»"/>
        <a:defRPr sz="1600" kern="1200">
          <a:solidFill>
            <a:srgbClr val="00363B"/>
          </a:solidFill>
          <a:latin typeface="Lucida Sans" panose="020B06020305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D4B3DA-9282-401F-B0FB-76CC7A57C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F254-26D3-4E50-98DF-6C68BE574C8B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C666D4-8881-499F-A037-2BB983131B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Independent Learning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616464-106D-49C0-ADA0-12B27AC47F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Academic year </a:t>
            </a:r>
            <a:r>
              <a:rPr lang="en-GB" dirty="0"/>
              <a:t>2020/21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578DC6-8002-4DFF-9623-25C995E15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A8225-403A-4AD0-BF32-CF2B1CE1AE2C}" type="datetime6">
              <a:rPr lang="en-US" smtClean="0"/>
              <a:t>September 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238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ED0734-5CBA-45A7-84C3-D69C55A37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F254-26D3-4E50-98DF-6C68BE574C8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90CEA0-D4EC-4F1F-889D-0A624D9A4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552" y="915838"/>
            <a:ext cx="8425308" cy="817453"/>
          </a:xfrm>
        </p:spPr>
        <p:txBody>
          <a:bodyPr/>
          <a:lstStyle/>
          <a:p>
            <a:pPr algn="ctr"/>
            <a:r>
              <a:rPr lang="en-GB" dirty="0"/>
              <a:t>Aspects of Independent Learning </a:t>
            </a:r>
          </a:p>
        </p:txBody>
      </p:sp>
      <p:graphicFrame>
        <p:nvGraphicFramePr>
          <p:cNvPr id="9" name="Diagram 8" descr="Accessing help, self expression, self organisation, and taking responsibility are all aspects of Independent Learning.">
            <a:extLst>
              <a:ext uri="{FF2B5EF4-FFF2-40B4-BE49-F238E27FC236}">
                <a16:creationId xmlns:a16="http://schemas.microsoft.com/office/drawing/2014/main" id="{F6ACB11A-4DFE-4289-B2B3-FF418CDB0B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1993064"/>
              </p:ext>
            </p:extLst>
          </p:nvPr>
        </p:nvGraphicFramePr>
        <p:xfrm>
          <a:off x="344488" y="1733291"/>
          <a:ext cx="9217024" cy="4256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E28E9-15D3-4F52-B5D7-6DF5094CD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021AC-EC10-4A5B-9D08-7F28E363FF2D}" type="datetime6">
              <a:rPr lang="en-US" smtClean="0"/>
              <a:t>September 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997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E4226-AF17-4EA5-8369-AB83D5523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F254-26D3-4E50-98DF-6C68BE574C8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400DC31-156C-4574-AD26-49E28173A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552" y="908719"/>
            <a:ext cx="8425308" cy="817453"/>
          </a:xfrm>
        </p:spPr>
        <p:txBody>
          <a:bodyPr/>
          <a:lstStyle/>
          <a:p>
            <a:r>
              <a:rPr lang="en-GB" dirty="0"/>
              <a:t>Becoming an Independent Learner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EFAFF9C7-04F1-46A4-958B-F9E49EFDFD71}"/>
              </a:ext>
            </a:extLst>
          </p:cNvPr>
          <p:cNvSpPr txBox="1">
            <a:spLocks/>
          </p:cNvSpPr>
          <p:nvPr/>
        </p:nvSpPr>
        <p:spPr>
          <a:xfrm>
            <a:off x="919918" y="1707472"/>
            <a:ext cx="8418512" cy="81745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66700" indent="-266700" algn="l" defTabSz="914400" rtl="0" eaLnBrk="1" latinLnBrk="0" hangingPunct="1">
              <a:spcBef>
                <a:spcPts val="0"/>
              </a:spcBef>
              <a:spcAft>
                <a:spcPts val="600"/>
              </a:spcAft>
              <a:buSzPct val="120000"/>
              <a:buFont typeface="Arial" panose="020B0604020202020204" pitchFamily="34" charset="0"/>
              <a:buChar char="•"/>
              <a:defRPr sz="2400" kern="1200">
                <a:solidFill>
                  <a:srgbClr val="00363B"/>
                </a:solidFill>
                <a:latin typeface="Lucida Sans" panose="020B0602030504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00363B"/>
                </a:solidFill>
                <a:latin typeface="Lucida Sans" panose="020B0602030504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00363B"/>
                </a:solidFill>
                <a:latin typeface="Lucida Sans" panose="020B0602030504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00363B"/>
                </a:solidFill>
                <a:latin typeface="Lucida Sans" panose="020B0602030504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»"/>
              <a:defRPr sz="1600" kern="1200">
                <a:solidFill>
                  <a:srgbClr val="00363B"/>
                </a:solidFill>
                <a:latin typeface="Lucida Sans" panose="020B0602030504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Independent learning happens when you are an </a:t>
            </a:r>
            <a:r>
              <a:rPr lang="en-GB" b="1" dirty="0"/>
              <a:t>empowered</a:t>
            </a:r>
            <a:r>
              <a:rPr lang="en-GB" dirty="0"/>
              <a:t> learner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60446387-8509-450D-9FAE-F65169F4244D}"/>
              </a:ext>
            </a:extLst>
          </p:cNvPr>
          <p:cNvSpPr txBox="1">
            <a:spLocks/>
          </p:cNvSpPr>
          <p:nvPr/>
        </p:nvSpPr>
        <p:spPr>
          <a:xfrm>
            <a:off x="919918" y="2759863"/>
            <a:ext cx="8418512" cy="81745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66700" indent="-266700" algn="l" defTabSz="914400" rtl="0" eaLnBrk="1" latinLnBrk="0" hangingPunct="1">
              <a:spcBef>
                <a:spcPts val="0"/>
              </a:spcBef>
              <a:spcAft>
                <a:spcPts val="600"/>
              </a:spcAft>
              <a:buSzPct val="120000"/>
              <a:buFont typeface="Arial" panose="020B0604020202020204" pitchFamily="34" charset="0"/>
              <a:buChar char="•"/>
              <a:defRPr sz="2400" kern="1200">
                <a:solidFill>
                  <a:srgbClr val="00363B"/>
                </a:solidFill>
                <a:latin typeface="Lucida Sans" panose="020B0602030504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00363B"/>
                </a:solidFill>
                <a:latin typeface="Lucida Sans" panose="020B0602030504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00363B"/>
                </a:solidFill>
                <a:latin typeface="Lucida Sans" panose="020B0602030504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00363B"/>
                </a:solidFill>
                <a:latin typeface="Lucida Sans" panose="020B0602030504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»"/>
              <a:defRPr sz="1600" kern="1200">
                <a:solidFill>
                  <a:srgbClr val="00363B"/>
                </a:solidFill>
                <a:latin typeface="Lucida Sans" panose="020B0602030504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b="1" dirty="0"/>
              <a:t>This is achieved by:</a:t>
            </a:r>
          </a:p>
          <a:p>
            <a:r>
              <a:rPr lang="en-GB" dirty="0"/>
              <a:t>Taking care of yourself</a:t>
            </a:r>
          </a:p>
          <a:p>
            <a:r>
              <a:rPr lang="en-GB" dirty="0"/>
              <a:t>Building a healthy mindset</a:t>
            </a:r>
          </a:p>
          <a:p>
            <a:r>
              <a:rPr lang="en-GB" dirty="0"/>
              <a:t>Learner development</a:t>
            </a:r>
          </a:p>
          <a:p>
            <a:r>
              <a:rPr lang="en-GB" dirty="0"/>
              <a:t>Doing your research</a:t>
            </a:r>
          </a:p>
          <a:p>
            <a:r>
              <a:rPr lang="en-GB" dirty="0"/>
              <a:t>Networking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3600" dirty="0"/>
          </a:p>
          <a:p>
            <a:pPr marL="0" indent="0">
              <a:buFont typeface="Arial" panose="020B0604020202020204" pitchFamily="34" charset="0"/>
              <a:buNone/>
            </a:pPr>
            <a:endParaRPr lang="en-GB" sz="36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AA2E7D-3FC5-495C-B110-69AF99C7D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D1ED0-F1EF-44F7-B557-6C1507303EF5}" type="datetime6">
              <a:rPr lang="en-US" smtClean="0"/>
              <a:t>September 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078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E4226-AF17-4EA5-8369-AB83D5523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F254-26D3-4E50-98DF-6C68BE574C8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400DC31-156C-4574-AD26-49E28173A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552" y="908719"/>
            <a:ext cx="8425308" cy="817453"/>
          </a:xfrm>
        </p:spPr>
        <p:txBody>
          <a:bodyPr/>
          <a:lstStyle/>
          <a:p>
            <a:r>
              <a:rPr lang="en-GB" dirty="0"/>
              <a:t>How to be an Empowered Learner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F2EBF-99FC-4835-932F-1B96135A9A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20552" y="1726172"/>
            <a:ext cx="4176464" cy="3384376"/>
          </a:xfrm>
        </p:spPr>
        <p:txBody>
          <a:bodyPr/>
          <a:lstStyle/>
          <a:p>
            <a:pPr marL="0" indent="0">
              <a:buNone/>
            </a:pPr>
            <a:r>
              <a:rPr lang="en-GB" sz="1600" b="1" dirty="0"/>
              <a:t>Take care of yourself</a:t>
            </a:r>
          </a:p>
          <a:p>
            <a:r>
              <a:rPr lang="en-GB" sz="1600" dirty="0"/>
              <a:t>Maintain work – life balance</a:t>
            </a:r>
          </a:p>
          <a:p>
            <a:r>
              <a:rPr lang="en-GB" sz="1600" dirty="0"/>
              <a:t>Prioritise your </a:t>
            </a:r>
            <a:r>
              <a:rPr lang="en-GB" sz="1600" dirty="0">
                <a:latin typeface="Segoe"/>
              </a:rPr>
              <a:t>happiness</a:t>
            </a:r>
          </a:p>
          <a:p>
            <a:r>
              <a:rPr lang="en-GB" sz="1600" dirty="0"/>
              <a:t>Share your experiences</a:t>
            </a:r>
          </a:p>
          <a:p>
            <a:r>
              <a:rPr lang="en-GB" sz="1600" dirty="0"/>
              <a:t>Seek help when you need it</a:t>
            </a:r>
          </a:p>
          <a:p>
            <a:pPr marL="0" indent="0">
              <a:buNone/>
            </a:pPr>
            <a:r>
              <a:rPr lang="en-GB" sz="1600" b="1" dirty="0"/>
              <a:t>Build a healthy mindset</a:t>
            </a:r>
          </a:p>
          <a:p>
            <a:r>
              <a:rPr lang="en-GB" sz="1600" dirty="0">
                <a:latin typeface="Segoe"/>
              </a:rPr>
              <a:t>Take risks</a:t>
            </a:r>
            <a:endParaRPr lang="en-GB" sz="1600" i="1" dirty="0">
              <a:latin typeface="Segoe"/>
            </a:endParaRPr>
          </a:p>
          <a:p>
            <a:r>
              <a:rPr lang="en-GB" sz="1600" dirty="0">
                <a:latin typeface="Segoe"/>
              </a:rPr>
              <a:t>Reframe your mistakes</a:t>
            </a:r>
          </a:p>
          <a:p>
            <a:r>
              <a:rPr lang="en-GB" sz="1600" dirty="0">
                <a:latin typeface="Segoe"/>
              </a:rPr>
              <a:t>#goals</a:t>
            </a:r>
          </a:p>
          <a:p>
            <a:r>
              <a:rPr lang="en-GB" sz="1600" dirty="0">
                <a:latin typeface="Segoe"/>
              </a:rPr>
              <a:t>Exchange ideas</a:t>
            </a:r>
          </a:p>
          <a:p>
            <a:r>
              <a:rPr lang="en-GB" sz="1600" dirty="0">
                <a:latin typeface="Segoe"/>
              </a:rPr>
              <a:t>Try new things</a:t>
            </a:r>
          </a:p>
          <a:p>
            <a:r>
              <a:rPr lang="en-GB" sz="1600" dirty="0">
                <a:latin typeface="Segoe"/>
              </a:rPr>
              <a:t>Reflection</a:t>
            </a:r>
          </a:p>
          <a:p>
            <a:r>
              <a:rPr lang="en-GB" sz="1600" dirty="0">
                <a:latin typeface="Segoe"/>
              </a:rPr>
              <a:t>Build a growth mindset</a:t>
            </a:r>
          </a:p>
          <a:p>
            <a:endParaRPr lang="en-GB" sz="1600" dirty="0"/>
          </a:p>
          <a:p>
            <a:pPr marL="0" indent="0">
              <a:buNone/>
            </a:pPr>
            <a:endParaRPr lang="en-GB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C1871D-BF5D-48E7-BB6C-323125B316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13040" y="1726172"/>
            <a:ext cx="4176464" cy="3375805"/>
          </a:xfrm>
        </p:spPr>
        <p:txBody>
          <a:bodyPr/>
          <a:lstStyle/>
          <a:p>
            <a:pPr marL="0" indent="0">
              <a:buNone/>
            </a:pPr>
            <a:r>
              <a:rPr lang="en-GB" sz="1600" b="1" dirty="0">
                <a:latin typeface="+mn-lt"/>
              </a:rPr>
              <a:t>Learner development</a:t>
            </a:r>
          </a:p>
          <a:p>
            <a:r>
              <a:rPr lang="en-GB" sz="1600" dirty="0">
                <a:latin typeface="+mn-lt"/>
              </a:rPr>
              <a:t>Prioritise developing yourself</a:t>
            </a:r>
          </a:p>
          <a:p>
            <a:r>
              <a:rPr lang="en-GB" sz="1600" dirty="0">
                <a:latin typeface="+mn-lt"/>
              </a:rPr>
              <a:t>Developer your academic skills</a:t>
            </a:r>
          </a:p>
          <a:p>
            <a:r>
              <a:rPr lang="en-GB" sz="1600" dirty="0">
                <a:latin typeface="+mn-lt"/>
              </a:rPr>
              <a:t>Developer your employability skills</a:t>
            </a:r>
          </a:p>
          <a:p>
            <a:pPr marL="0" indent="0">
              <a:buNone/>
            </a:pPr>
            <a:r>
              <a:rPr lang="en-GB" sz="1600" b="1" dirty="0">
                <a:latin typeface="+mn-lt"/>
              </a:rPr>
              <a:t>Do your research</a:t>
            </a:r>
          </a:p>
          <a:p>
            <a:r>
              <a:rPr lang="en-GB" sz="1600" dirty="0">
                <a:latin typeface="+mn-lt"/>
              </a:rPr>
              <a:t>Get to know your subject librarians</a:t>
            </a:r>
          </a:p>
          <a:p>
            <a:r>
              <a:rPr lang="en-GB" sz="1600" dirty="0">
                <a:latin typeface="+mn-lt"/>
              </a:rPr>
              <a:t>Listen to visiting speakers</a:t>
            </a:r>
          </a:p>
          <a:p>
            <a:r>
              <a:rPr lang="en-GB" sz="1600" dirty="0">
                <a:latin typeface="+mn-lt"/>
              </a:rPr>
              <a:t>Attend academic forums</a:t>
            </a:r>
          </a:p>
          <a:p>
            <a:pPr marL="0" indent="0">
              <a:buNone/>
            </a:pPr>
            <a:r>
              <a:rPr lang="en-GB" sz="1600" b="1" dirty="0">
                <a:latin typeface="+mn-lt"/>
              </a:rPr>
              <a:t>Networking</a:t>
            </a:r>
          </a:p>
          <a:p>
            <a:r>
              <a:rPr lang="en-GB" sz="1600" dirty="0">
                <a:latin typeface="+mn-lt"/>
              </a:rPr>
              <a:t>Peer support </a:t>
            </a:r>
          </a:p>
          <a:p>
            <a:r>
              <a:rPr lang="en-GB" sz="1600" dirty="0">
                <a:latin typeface="+mn-lt"/>
              </a:rPr>
              <a:t>Skills support</a:t>
            </a:r>
          </a:p>
          <a:p>
            <a:r>
              <a:rPr lang="en-GB" sz="1600" dirty="0">
                <a:latin typeface="+mn-lt"/>
              </a:rPr>
              <a:t>Clubs and Societies</a:t>
            </a:r>
          </a:p>
          <a:p>
            <a:endParaRPr lang="en-GB" sz="1600" dirty="0">
              <a:latin typeface="+mn-lt"/>
            </a:endParaRPr>
          </a:p>
          <a:p>
            <a:endParaRPr lang="en-GB" sz="1600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AA2E7D-3FC5-495C-B110-69AF99C7D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D1ED0-F1EF-44F7-B557-6C1507303EF5}" type="datetime6">
              <a:rPr lang="en-US" smtClean="0"/>
              <a:t>September 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767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E4226-AF17-4EA5-8369-AB83D552370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F254-26D3-4E50-98DF-6C68BE574C8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400DC31-156C-4574-AD26-49E28173A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552" y="908719"/>
            <a:ext cx="8425308" cy="817453"/>
          </a:xfrm>
        </p:spPr>
        <p:txBody>
          <a:bodyPr/>
          <a:lstStyle/>
          <a:p>
            <a:r>
              <a:rPr lang="en-GB" dirty="0"/>
              <a:t>Academic skills development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AA2E7D-3FC5-495C-B110-69AF99C7D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D1ED0-F1EF-44F7-B557-6C1507303EF5}" type="datetime6">
              <a:rPr lang="en-US" smtClean="0"/>
              <a:t>September 20</a:t>
            </a:fld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FC551D5-7766-4A91-9DFE-A643B27B1E19}"/>
              </a:ext>
            </a:extLst>
          </p:cNvPr>
          <p:cNvSpPr txBox="1"/>
          <p:nvPr/>
        </p:nvSpPr>
        <p:spPr>
          <a:xfrm>
            <a:off x="803274" y="1726172"/>
            <a:ext cx="806489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en-GB" sz="2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Developing your academic skills will help you to become an empowered and independent learner.</a:t>
            </a:r>
            <a:endParaRPr lang="en-GB" sz="2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0839ADA-99A4-4374-B5FF-51FEE5598494}"/>
              </a:ext>
            </a:extLst>
          </p:cNvPr>
          <p:cNvSpPr txBox="1">
            <a:spLocks/>
          </p:cNvSpPr>
          <p:nvPr/>
        </p:nvSpPr>
        <p:spPr>
          <a:xfrm>
            <a:off x="920552" y="2759863"/>
            <a:ext cx="8418512" cy="81745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66700" indent="-266700" algn="l" defTabSz="914400" rtl="0" eaLnBrk="1" latinLnBrk="0" hangingPunct="1">
              <a:spcBef>
                <a:spcPts val="0"/>
              </a:spcBef>
              <a:spcAft>
                <a:spcPts val="600"/>
              </a:spcAft>
              <a:buSzPct val="120000"/>
              <a:buFont typeface="Arial" panose="020B0604020202020204" pitchFamily="34" charset="0"/>
              <a:buChar char="•"/>
              <a:defRPr sz="2400" kern="1200">
                <a:solidFill>
                  <a:srgbClr val="00363B"/>
                </a:solidFill>
                <a:latin typeface="Lucida Sans" panose="020B0602030504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00363B"/>
                </a:solidFill>
                <a:latin typeface="Lucida Sans" panose="020B0602030504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00363B"/>
                </a:solidFill>
                <a:latin typeface="Lucida Sans" panose="020B0602030504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00363B"/>
                </a:solidFill>
                <a:latin typeface="Lucida Sans" panose="020B0602030504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»"/>
              <a:defRPr sz="1600" kern="1200">
                <a:solidFill>
                  <a:srgbClr val="00363B"/>
                </a:solidFill>
                <a:latin typeface="Lucida Sans" panose="020B0602030504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At Bradford, we support you to identify your key strengths and develop your skills to help you reach your full </a:t>
            </a:r>
            <a:r>
              <a:rPr lang="en-GB" sz="2000" dirty="0">
                <a:effectLst/>
                <a:ea typeface="Times New Roman" panose="02020603050405020304" pitchFamily="18" charset="0"/>
              </a:rPr>
              <a:t>potential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Focusing on your academic skills in maths, writing, and study techniques helps you to develop your academic </a:t>
            </a:r>
            <a:r>
              <a:rPr lang="en-GB" sz="2000" dirty="0">
                <a:effectLst/>
                <a:ea typeface="Times New Roman" panose="02020603050405020304" pitchFamily="18" charset="0"/>
              </a:rPr>
              <a:t>knowledge with confidence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Some of our support is built into your programme curriculum to help you apply it </a:t>
            </a:r>
            <a:r>
              <a:rPr lang="en-GB" sz="2000" dirty="0">
                <a:effectLst/>
                <a:ea typeface="Times New Roman" panose="02020603050405020304" pitchFamily="18" charset="0"/>
              </a:rPr>
              <a:t>to your area of study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Students also have the option to undertake more detailed 1-1 meetings with a specialist </a:t>
            </a:r>
            <a:r>
              <a:rPr lang="en-GB" sz="2000" dirty="0">
                <a:effectLst/>
                <a:ea typeface="Times New Roman" panose="02020603050405020304" pitchFamily="18" charset="0"/>
              </a:rPr>
              <a:t>advisor and/ or attend skills workshops with other students.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23405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E4226-AF17-4EA5-8369-AB83D55237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FF254-26D3-4E50-98DF-6C68BE574C8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400DC31-156C-4574-AD26-49E28173A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552" y="908719"/>
            <a:ext cx="8425308" cy="817453"/>
          </a:xfrm>
        </p:spPr>
        <p:txBody>
          <a:bodyPr/>
          <a:lstStyle/>
          <a:p>
            <a:r>
              <a:rPr lang="en-GB" dirty="0"/>
              <a:t>How we can support you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55D3F3-7FBF-4983-B1AB-67228106AACC}"/>
              </a:ext>
            </a:extLst>
          </p:cNvPr>
          <p:cNvSpPr/>
          <p:nvPr/>
        </p:nvSpPr>
        <p:spPr>
          <a:xfrm>
            <a:off x="848544" y="1628800"/>
            <a:ext cx="9001000" cy="4557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en-GB" b="1" dirty="0">
                <a:solidFill>
                  <a:srgbClr val="000000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Here are some of the skills areas we can support you with:</a:t>
            </a:r>
            <a:endParaRPr lang="en-GB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dirty="0">
                <a:solidFill>
                  <a:srgbClr val="333333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Critical thinking</a:t>
            </a:r>
            <a:endParaRPr lang="en-GB" sz="1400" dirty="0">
              <a:solidFill>
                <a:srgbClr val="333333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dirty="0">
                <a:solidFill>
                  <a:srgbClr val="333333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Effective learning strategies</a:t>
            </a:r>
            <a:endParaRPr lang="en-GB" sz="1400" dirty="0">
              <a:solidFill>
                <a:srgbClr val="333333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dirty="0">
                <a:solidFill>
                  <a:srgbClr val="333333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Exam skills (revision strategies and memorisation techniques)</a:t>
            </a:r>
            <a:endParaRPr lang="en-GB" sz="1400" dirty="0">
              <a:solidFill>
                <a:srgbClr val="333333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dirty="0">
                <a:solidFill>
                  <a:srgbClr val="333333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Note-taking</a:t>
            </a:r>
            <a:endParaRPr lang="en-GB" sz="1400" dirty="0">
              <a:solidFill>
                <a:srgbClr val="333333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dirty="0">
                <a:solidFill>
                  <a:srgbClr val="333333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Reading and researching</a:t>
            </a:r>
            <a:r>
              <a:rPr lang="en-GB" dirty="0">
                <a:solidFill>
                  <a:srgbClr val="333333"/>
                </a:solidFill>
                <a:ea typeface="Times New Roman" panose="02020603050405020304" pitchFamily="18" charset="0"/>
                <a:cs typeface="Cambria" panose="02040503050406030204" pitchFamily="18" charset="0"/>
              </a:rPr>
              <a:t> </a:t>
            </a:r>
            <a:r>
              <a:rPr lang="en-GB" dirty="0">
                <a:solidFill>
                  <a:srgbClr val="333333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skills - basic and advanced</a:t>
            </a:r>
            <a:endParaRPr lang="en-GB" sz="1400" dirty="0">
              <a:solidFill>
                <a:srgbClr val="333333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dirty="0">
                <a:solidFill>
                  <a:srgbClr val="333333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Writing skills - literature reviews, essays, reports</a:t>
            </a:r>
            <a:endParaRPr lang="en-GB" sz="1400" dirty="0">
              <a:solidFill>
                <a:srgbClr val="333333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dirty="0">
                <a:solidFill>
                  <a:srgbClr val="333333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Drafting and editing </a:t>
            </a:r>
            <a:endParaRPr lang="en-GB" sz="1400" dirty="0">
              <a:solidFill>
                <a:srgbClr val="333333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dirty="0">
                <a:solidFill>
                  <a:srgbClr val="333333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Designing and delivering presentations</a:t>
            </a:r>
            <a:endParaRPr lang="en-GB" sz="1400" dirty="0">
              <a:solidFill>
                <a:srgbClr val="333333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dirty="0">
                <a:solidFill>
                  <a:srgbClr val="333333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Group working skills</a:t>
            </a:r>
            <a:endParaRPr lang="en-GB" sz="1400" dirty="0">
              <a:solidFill>
                <a:srgbClr val="333333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dirty="0">
                <a:solidFill>
                  <a:srgbClr val="333333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Communication skills</a:t>
            </a:r>
            <a:endParaRPr lang="en-GB" sz="1400" dirty="0">
              <a:solidFill>
                <a:srgbClr val="333333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dirty="0">
                <a:solidFill>
                  <a:srgbClr val="333333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Time management.</a:t>
            </a:r>
            <a:endParaRPr lang="en-GB" sz="1400" dirty="0">
              <a:solidFill>
                <a:srgbClr val="333333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AA2E7D-3FC5-495C-B110-69AF99C7D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D1ED0-F1EF-44F7-B557-6C1507303EF5}" type="datetime6">
              <a:rPr lang="en-US" smtClean="0"/>
              <a:t>September 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519424"/>
      </p:ext>
    </p:extLst>
  </p:cSld>
  <p:clrMapOvr>
    <a:masterClrMapping/>
  </p:clrMapOvr>
</p:sld>
</file>

<file path=ppt/theme/theme1.xml><?xml version="1.0" encoding="utf-8"?>
<a:theme xmlns:a="http://schemas.openxmlformats.org/drawingml/2006/main" name="PP template">
  <a:themeElements>
    <a:clrScheme name="Combination 1">
      <a:dk1>
        <a:sysClr val="windowText" lastClr="000000"/>
      </a:dk1>
      <a:lt1>
        <a:sysClr val="window" lastClr="FFFFFF"/>
      </a:lt1>
      <a:dk2>
        <a:srgbClr val="00363B"/>
      </a:dk2>
      <a:lt2>
        <a:srgbClr val="D8D8D8"/>
      </a:lt2>
      <a:accent1>
        <a:srgbClr val="009FDF"/>
      </a:accent1>
      <a:accent2>
        <a:srgbClr val="00363B"/>
      </a:accent2>
      <a:accent3>
        <a:srgbClr val="87A529"/>
      </a:accent3>
      <a:accent4>
        <a:srgbClr val="395E14"/>
      </a:accent4>
      <a:accent5>
        <a:srgbClr val="0C0C0C"/>
      </a:accent5>
      <a:accent6>
        <a:srgbClr val="D8D8D8"/>
      </a:accent6>
      <a:hlink>
        <a:srgbClr val="009FDF"/>
      </a:hlink>
      <a:folHlink>
        <a:srgbClr val="87A529"/>
      </a:folHlink>
    </a:clrScheme>
    <a:fontScheme name="Bradford 1">
      <a:majorFont>
        <a:latin typeface="Georgia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/>
          </a:solidFill>
        </a:ln>
      </a:spPr>
      <a:bodyPr lIns="0" tIns="0" rIns="0" bIns="0" rtlCol="0" anchor="ctr">
        <a:normAutofit/>
      </a:bodyPr>
      <a:lstStyle>
        <a:defPPr algn="ctr">
          <a:defRPr b="1" i="1" dirty="0">
            <a:solidFill>
              <a:schemeClr val="bg1"/>
            </a:solidFill>
            <a:latin typeface="Georgia" panose="02040502050405020303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BBD888924A6C4FB948DCC00694F6F6" ma:contentTypeVersion="7" ma:contentTypeDescription="Create a new document." ma:contentTypeScope="" ma:versionID="f1a3898028e0e4dd2862491f28969ee2">
  <xsd:schema xmlns:xsd="http://www.w3.org/2001/XMLSchema" xmlns:xs="http://www.w3.org/2001/XMLSchema" xmlns:p="http://schemas.microsoft.com/office/2006/metadata/properties" xmlns:ns2="bfc34327-d784-4c82-9593-5b53d19aeb5c" xmlns:ns3="f7e1a4c0-b203-48d7-a313-eb218f637c93" targetNamespace="http://schemas.microsoft.com/office/2006/metadata/properties" ma:root="true" ma:fieldsID="5a74c43ca9e5bf7ae1116222bab15702" ns2:_="" ns3:_="">
    <xsd:import namespace="bfc34327-d784-4c82-9593-5b53d19aeb5c"/>
    <xsd:import namespace="f7e1a4c0-b203-48d7-a313-eb218f637c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c34327-d784-4c82-9593-5b53d19aeb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e1a4c0-b203-48d7-a313-eb218f637c9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BB165E1-03F2-4392-9464-9F35F3E346D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2FF8AB2-A1E5-440E-A259-06992169E330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f7e1a4c0-b203-48d7-a313-eb218f637c93"/>
    <ds:schemaRef ds:uri="bfc34327-d784-4c82-9593-5b53d19aeb5c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4C1E6F5-588F-40A9-B439-A41D104BA3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c34327-d784-4c82-9593-5b53d19aeb5c"/>
    <ds:schemaRef ds:uri="f7e1a4c0-b203-48d7-a313-eb218f637c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 template</Template>
  <TotalTime>806</TotalTime>
  <Words>323</Words>
  <Application>Microsoft Office PowerPoint</Application>
  <PresentationFormat>A4 Paper (210x297 mm)</PresentationFormat>
  <Paragraphs>76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Georgia</vt:lpstr>
      <vt:lpstr>Lucida Sans</vt:lpstr>
      <vt:lpstr>Segoe</vt:lpstr>
      <vt:lpstr>PP template</vt:lpstr>
      <vt:lpstr>Independent Learning</vt:lpstr>
      <vt:lpstr>Aspects of Independent Learning </vt:lpstr>
      <vt:lpstr>Becoming an Independent Learner</vt:lpstr>
      <vt:lpstr>How to be an Empowered Learner</vt:lpstr>
      <vt:lpstr>Academic skills development</vt:lpstr>
      <vt:lpstr>How we can support you</vt:lpstr>
    </vt:vector>
  </TitlesOfParts>
  <Company>University of Bradford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 into HE  Independent Learning</dc:title>
  <dc:creator>LOUISA FUTTER</dc:creator>
  <cp:lastModifiedBy>Jake Durkin</cp:lastModifiedBy>
  <cp:revision>63</cp:revision>
  <cp:lastPrinted>2014-05-16T07:48:23Z</cp:lastPrinted>
  <dcterms:created xsi:type="dcterms:W3CDTF">2019-08-29T14:45:23Z</dcterms:created>
  <dcterms:modified xsi:type="dcterms:W3CDTF">2020-09-03T13:31:33Z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0x0101004ABBD888924A6C4FB948DCC00694F6F6</vt:lpwstr>
  </property>
</Properties>
</file>